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858" r:id="rId2"/>
    <p:sldId id="859" r:id="rId3"/>
    <p:sldId id="861" r:id="rId4"/>
    <p:sldId id="863" r:id="rId5"/>
    <p:sldId id="862" r:id="rId6"/>
    <p:sldId id="860" r:id="rId7"/>
    <p:sldId id="864" r:id="rId8"/>
    <p:sldId id="865" r:id="rId9"/>
    <p:sldId id="866" r:id="rId10"/>
    <p:sldId id="867" r:id="rId11"/>
    <p:sldId id="869" r:id="rId12"/>
    <p:sldId id="870" r:id="rId13"/>
    <p:sldId id="868" r:id="rId14"/>
    <p:sldId id="871" r:id="rId15"/>
    <p:sldId id="872" r:id="rId16"/>
    <p:sldId id="873" r:id="rId17"/>
    <p:sldId id="874" r:id="rId18"/>
    <p:sldId id="875" r:id="rId19"/>
    <p:sldId id="879" r:id="rId20"/>
    <p:sldId id="880" r:id="rId21"/>
    <p:sldId id="876" r:id="rId22"/>
    <p:sldId id="877" r:id="rId23"/>
    <p:sldId id="881" r:id="rId24"/>
    <p:sldId id="883" r:id="rId25"/>
    <p:sldId id="884" r:id="rId26"/>
    <p:sldId id="885" r:id="rId27"/>
    <p:sldId id="882" r:id="rId28"/>
    <p:sldId id="886" r:id="rId29"/>
    <p:sldId id="887" r:id="rId30"/>
    <p:sldId id="888" r:id="rId31"/>
    <p:sldId id="890" r:id="rId32"/>
    <p:sldId id="891" r:id="rId33"/>
    <p:sldId id="893" r:id="rId34"/>
    <p:sldId id="892" r:id="rId35"/>
    <p:sldId id="889" r:id="rId3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09"/>
    <p:restoredTop sz="94694"/>
  </p:normalViewPr>
  <p:slideViewPr>
    <p:cSldViewPr snapToGrid="0" snapToObjects="1">
      <p:cViewPr varScale="1">
        <p:scale>
          <a:sx n="138" d="100"/>
          <a:sy n="138" d="100"/>
        </p:scale>
        <p:origin x="176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739ACC-6191-B547-9D98-337852FDC3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0227451-666B-384F-905F-746550EB61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3CC7DC1-060D-DE4D-B907-13918843B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B74F4-48B5-4546-8884-3BCE08093E16}" type="datetimeFigureOut">
              <a:rPr lang="es-MX" smtClean="0"/>
              <a:t>15/09/20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D84E52-CB14-BE43-A866-BB77F862B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88DC7A-1D6E-FA47-934F-2C3E279F2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4D772-58ED-3D46-BE27-CCC5A666A75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04462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0D09F8-D96D-C341-A413-3EBBB7078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025974C-8C17-074D-9C92-AFAEB8F61E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8AB9AD-DE8E-384B-97CF-29F04A2BA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B74F4-48B5-4546-8884-3BCE08093E16}" type="datetimeFigureOut">
              <a:rPr lang="es-MX" smtClean="0"/>
              <a:t>15/09/20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850B2CD-F7E6-BD4B-A903-2999F576A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592476-4FA9-4443-9826-6662FCB99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4D772-58ED-3D46-BE27-CCC5A666A75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40085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E431062-4D5B-2E4C-8B24-C8B25BDC4B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00A256A-8DF0-7947-90B4-4E44C948EE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42E91C3-3647-DB4E-BF26-4ABE7A5C5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B74F4-48B5-4546-8884-3BCE08093E16}" type="datetimeFigureOut">
              <a:rPr lang="es-MX" smtClean="0"/>
              <a:t>15/09/20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816A224-467E-0C40-AADB-895D069AC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8A2AE3C-1F8B-E649-A85B-C45B49A2D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4D772-58ED-3D46-BE27-CCC5A666A75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48097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F3549C-489A-BE44-88C5-03B0BEC3B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E555E4D-754C-B148-9CDC-9BE6351A97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D3963D-372A-5244-A52B-ADD7D27B2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B74F4-48B5-4546-8884-3BCE08093E16}" type="datetimeFigureOut">
              <a:rPr lang="es-MX" smtClean="0"/>
              <a:t>15/09/20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68A21B8-DFA9-0049-B1CE-900C13B28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FC32C70-7151-D04C-AE4E-C79792A68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4D772-58ED-3D46-BE27-CCC5A666A75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7999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8DA09-2E04-654C-8A41-C64C35C99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495178E-5DE0-5547-B8DF-8024A417CD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E29D98-8E5A-994C-AC5B-828DE0EC5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B74F4-48B5-4546-8884-3BCE08093E16}" type="datetimeFigureOut">
              <a:rPr lang="es-MX" smtClean="0"/>
              <a:t>15/09/20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742D099-D1AB-634E-A554-5C3A3AF4E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66FCF85-2698-DC4B-BB5B-A13010BB2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4D772-58ED-3D46-BE27-CCC5A666A75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15765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69DAA6-BAEF-9049-A8A4-E122A1D84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29EDB1-70A6-6142-808C-D03EF73036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68A68F0-1FAA-5741-B1EB-B6C80D3C93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E12EBD5-1A60-B34E-A441-1C11D6469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B74F4-48B5-4546-8884-3BCE08093E16}" type="datetimeFigureOut">
              <a:rPr lang="es-MX" smtClean="0"/>
              <a:t>15/09/20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28E493A-0634-0B41-82BE-62E475D30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A960BED-BB3E-1B48-8A6E-3C56DEBE9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4D772-58ED-3D46-BE27-CCC5A666A75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62303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E42ED1-9B09-8442-AAC0-1518818CA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FDD831B-5539-8041-B3FA-75A84582E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361434C-367F-2E4F-908A-6C5DF8CAC2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5642FD8-D98E-D74B-A3CD-FF552C61B9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2A9DEBF-B35B-8347-8102-469E051548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A716661-4661-5A41-BC6E-B5D408A37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B74F4-48B5-4546-8884-3BCE08093E16}" type="datetimeFigureOut">
              <a:rPr lang="es-MX" smtClean="0"/>
              <a:t>15/09/20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9010614-26FE-5B40-AB71-7142895CD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6CC917D-60F4-C74E-B91D-21B8AD13C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4D772-58ED-3D46-BE27-CCC5A666A75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06044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D65955-1E05-894F-8CD3-0B6FDDC11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53F05FD-567D-DD4F-A84D-2F693AF87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B74F4-48B5-4546-8884-3BCE08093E16}" type="datetimeFigureOut">
              <a:rPr lang="es-MX" smtClean="0"/>
              <a:t>15/09/20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FD35824-42BF-BE46-8B23-42F8A5503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3BDF6D4-4B28-154A-B353-412CCE32F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4D772-58ED-3D46-BE27-CCC5A666A75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60670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C6A2213-382C-D943-B9D9-4C95029E8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B74F4-48B5-4546-8884-3BCE08093E16}" type="datetimeFigureOut">
              <a:rPr lang="es-MX" smtClean="0"/>
              <a:t>15/09/20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A9118C4-3F26-BF4C-8EC8-779915D6E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A16E82D-FC01-5745-B4F6-1AB177945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4D772-58ED-3D46-BE27-CCC5A666A75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33598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E9666A-BB68-2748-9070-FD489EAF6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C9706C7-021F-6040-A040-C03917BC1C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CF2537A-5224-654A-83E9-54527FA483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12CAFC-3B9E-7341-BCF8-3DCD92C8E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B74F4-48B5-4546-8884-3BCE08093E16}" type="datetimeFigureOut">
              <a:rPr lang="es-MX" smtClean="0"/>
              <a:t>15/09/20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20C102A-4838-B740-B30F-EC3A9AB10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2880A8F-5908-E941-8729-02D772179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4D772-58ED-3D46-BE27-CCC5A666A75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63709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FF5AFE-4863-6A47-B30F-320CED50F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E58EFC7-D42C-0343-B5EA-88A6D82249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389598E-BE73-1F4B-9342-532C5D6338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FF14AE-262E-2148-9A7A-BFF014AB0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B74F4-48B5-4546-8884-3BCE08093E16}" type="datetimeFigureOut">
              <a:rPr lang="es-MX" smtClean="0"/>
              <a:t>15/09/20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2F09345-F962-7C45-BC67-3AA194619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AFAEAC1-23A1-774F-8131-D1E661DB8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4D772-58ED-3D46-BE27-CCC5A666A75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56730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8828E9A-592E-A042-BB4D-1B259EA55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1FC97C6-4C35-2F49-92AD-C7751E5835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FD3AC0A-EACA-A040-99AB-5BA1118FE6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B74F4-48B5-4546-8884-3BCE08093E16}" type="datetimeFigureOut">
              <a:rPr lang="es-MX" smtClean="0"/>
              <a:t>15/09/20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055E323-F8C8-C543-A03E-AFB8BDC178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2DA1C55-5C68-C542-B22D-B5E2F9916B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4D772-58ED-3D46-BE27-CCC5A666A75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92874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9DA65FE9-253B-B44A-8DDC-78FB97A6F2CF}"/>
              </a:ext>
            </a:extLst>
          </p:cNvPr>
          <p:cNvGrpSpPr/>
          <p:nvPr/>
        </p:nvGrpSpPr>
        <p:grpSpPr>
          <a:xfrm>
            <a:off x="2764689" y="1846489"/>
            <a:ext cx="7221429" cy="3509963"/>
            <a:chOff x="4557630" y="2644347"/>
            <a:chExt cx="7221429" cy="3509963"/>
          </a:xfrm>
        </p:grpSpPr>
        <p:sp>
          <p:nvSpPr>
            <p:cNvPr id="2" name="CuadroTexto 1">
              <a:extLst>
                <a:ext uri="{FF2B5EF4-FFF2-40B4-BE49-F238E27FC236}">
                  <a16:creationId xmlns:a16="http://schemas.microsoft.com/office/drawing/2014/main" id="{F81F4435-F6DC-3B4E-A49C-A3B3188CA9E0}"/>
                </a:ext>
              </a:extLst>
            </p:cNvPr>
            <p:cNvSpPr txBox="1"/>
            <p:nvPr/>
          </p:nvSpPr>
          <p:spPr>
            <a:xfrm>
              <a:off x="4557630" y="2644347"/>
              <a:ext cx="3076740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6000" dirty="0">
                  <a:solidFill>
                    <a:schemeClr val="bg1"/>
                  </a:solidFill>
                </a:rPr>
                <a:t>Cerámica</a:t>
              </a:r>
            </a:p>
          </p:txBody>
        </p:sp>
        <p:pic>
          <p:nvPicPr>
            <p:cNvPr id="3" name="Imagen 2" descr="Imagen que contiene dibujo&#10;&#10;Descripción generada automáticamente">
              <a:extLst>
                <a:ext uri="{FF2B5EF4-FFF2-40B4-BE49-F238E27FC236}">
                  <a16:creationId xmlns:a16="http://schemas.microsoft.com/office/drawing/2014/main" id="{15A9A2B0-3319-2A43-A9FF-6A25AA78A7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435806" y="5476461"/>
              <a:ext cx="2343253" cy="6778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69875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taza, tabla, café, naranja&#10;&#10;Descripción generada automáticamente">
            <a:extLst>
              <a:ext uri="{FF2B5EF4-FFF2-40B4-BE49-F238E27FC236}">
                <a16:creationId xmlns:a16="http://schemas.microsoft.com/office/drawing/2014/main" id="{7C9BAB18-7C92-594E-8BED-3A69CFE8B2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096" y="328969"/>
            <a:ext cx="5436973" cy="557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27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aza, tabla, copa&#10;&#10;Descripción generada automáticamente">
            <a:extLst>
              <a:ext uri="{FF2B5EF4-FFF2-40B4-BE49-F238E27FC236}">
                <a16:creationId xmlns:a16="http://schemas.microsoft.com/office/drawing/2014/main" id="{6CD1F0C3-F547-2A48-8315-9C4E32090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389" y="788773"/>
            <a:ext cx="5189837" cy="518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85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aza, tabla, café, copa&#10;&#10;Descripción generada automáticamente">
            <a:extLst>
              <a:ext uri="{FF2B5EF4-FFF2-40B4-BE49-F238E27FC236}">
                <a16:creationId xmlns:a16="http://schemas.microsoft.com/office/drawing/2014/main" id="{7ECAC9F2-0D21-004C-B75D-6127ED6EAB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9254" y="914400"/>
            <a:ext cx="5311346" cy="531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12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interior, taza, pequeño, plástico&#10;&#10;Descripción generada automáticamente">
            <a:extLst>
              <a:ext uri="{FF2B5EF4-FFF2-40B4-BE49-F238E27FC236}">
                <a16:creationId xmlns:a16="http://schemas.microsoft.com/office/drawing/2014/main" id="{7D62FFE3-3D2D-2E43-B423-52A667EF08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4032" y="914400"/>
            <a:ext cx="5076568" cy="507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40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interior, café, copa, taza&#10;&#10;Descripción generada automáticamente">
            <a:extLst>
              <a:ext uri="{FF2B5EF4-FFF2-40B4-BE49-F238E27FC236}">
                <a16:creationId xmlns:a16="http://schemas.microsoft.com/office/drawing/2014/main" id="{DCACBCF9-3612-D84E-8C93-DAA0F84B3E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5751" y="864973"/>
            <a:ext cx="5274275" cy="527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39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aza, contenedor, naranja, tabla&#10;&#10;Descripción generada automáticamente">
            <a:extLst>
              <a:ext uri="{FF2B5EF4-FFF2-40B4-BE49-F238E27FC236}">
                <a16:creationId xmlns:a16="http://schemas.microsoft.com/office/drawing/2014/main" id="{7CAFB6AF-B48D-6145-9A18-A0E451C61D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599" y="500754"/>
            <a:ext cx="5313405" cy="5411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714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abla, tazón, taburete, plato&#10;&#10;Descripción generada automáticamente">
            <a:extLst>
              <a:ext uri="{FF2B5EF4-FFF2-40B4-BE49-F238E27FC236}">
                <a16:creationId xmlns:a16="http://schemas.microsoft.com/office/drawing/2014/main" id="{8ABE3CDE-E6BD-8A43-8713-BF18105E49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5751" y="628135"/>
            <a:ext cx="5511114" cy="551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67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contenedor, taza, copa, vidrio&#10;&#10;Descripción generada automáticamente">
            <a:extLst>
              <a:ext uri="{FF2B5EF4-FFF2-40B4-BE49-F238E27FC236}">
                <a16:creationId xmlns:a16="http://schemas.microsoft.com/office/drawing/2014/main" id="{C4D7C88B-B6E5-7447-A940-3EA74950ED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4541" y="689919"/>
            <a:ext cx="5560540" cy="556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67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copa, taza&#10;&#10;Descripción generada automáticamente">
            <a:extLst>
              <a:ext uri="{FF2B5EF4-FFF2-40B4-BE49-F238E27FC236}">
                <a16:creationId xmlns:a16="http://schemas.microsoft.com/office/drawing/2014/main" id="{43C2C6CB-A4E3-8C42-B67C-4D8D59E1EA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335" y="430427"/>
            <a:ext cx="6104238" cy="610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91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aza, tabla, café, grande&#10;&#10;Descripción generada automáticamente">
            <a:extLst>
              <a:ext uri="{FF2B5EF4-FFF2-40B4-BE49-F238E27FC236}">
                <a16:creationId xmlns:a16="http://schemas.microsoft.com/office/drawing/2014/main" id="{BA637AE2-B5EE-F143-A131-01146B55AE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1200" y="787400"/>
            <a:ext cx="5689600" cy="52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52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LÁMPARA PUE 3.jpg">
            <a:extLst>
              <a:ext uri="{FF2B5EF4-FFF2-40B4-BE49-F238E27FC236}">
                <a16:creationId xmlns:a16="http://schemas.microsoft.com/office/drawing/2014/main" id="{5BA60E8F-C4D3-D543-9B54-FB812C1FE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253" y="600418"/>
            <a:ext cx="5380251" cy="5380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656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aza, alimentos, copa&#10;&#10;Descripción generada automáticamente">
            <a:extLst>
              <a:ext uri="{FF2B5EF4-FFF2-40B4-BE49-F238E27FC236}">
                <a16:creationId xmlns:a16="http://schemas.microsoft.com/office/drawing/2014/main" id="{36039400-E685-6C4E-86D8-BAEA13402E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4032" y="603422"/>
            <a:ext cx="5387546" cy="538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446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aza, tabla, café, copa&#10;&#10;Descripción generada automáticamente">
            <a:extLst>
              <a:ext uri="{FF2B5EF4-FFF2-40B4-BE49-F238E27FC236}">
                <a16:creationId xmlns:a16="http://schemas.microsoft.com/office/drawing/2014/main" id="{140F442C-C7D1-FB46-926D-11749A5AF5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9389" y="525814"/>
            <a:ext cx="7282514" cy="545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799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interior, tabla, ventana, tazón&#10;&#10;Descripción generada automáticamente">
            <a:extLst>
              <a:ext uri="{FF2B5EF4-FFF2-40B4-BE49-F238E27FC236}">
                <a16:creationId xmlns:a16="http://schemas.microsoft.com/office/drawing/2014/main" id="{C6C9C2FD-BD1F-0340-ABD1-0254209335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6036" y="1108363"/>
            <a:ext cx="6557818" cy="491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99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naranja, taza, tabla, plástico&#10;&#10;Descripción generada automáticamente">
            <a:extLst>
              <a:ext uri="{FF2B5EF4-FFF2-40B4-BE49-F238E27FC236}">
                <a16:creationId xmlns:a16="http://schemas.microsoft.com/office/drawing/2014/main" id="{64330DA9-D4BE-7D40-9D76-161F4B2E0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0465" y="601439"/>
            <a:ext cx="5461686" cy="5562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401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aza, tabla, café, pequeño&#10;&#10;Descripción generada automáticamente">
            <a:extLst>
              <a:ext uri="{FF2B5EF4-FFF2-40B4-BE49-F238E27FC236}">
                <a16:creationId xmlns:a16="http://schemas.microsoft.com/office/drawing/2014/main" id="{5C09C6F7-3B98-2B4F-9483-B53E8DBCEA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557" y="683160"/>
            <a:ext cx="7006281" cy="524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5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abla, florero, tazón, taburete&#10;&#10;Descripción generada automáticamente">
            <a:extLst>
              <a:ext uri="{FF2B5EF4-FFF2-40B4-BE49-F238E27FC236}">
                <a16:creationId xmlns:a16="http://schemas.microsoft.com/office/drawing/2014/main" id="{C3D33747-D779-2745-A405-9B55C257C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5751" y="479855"/>
            <a:ext cx="6091881" cy="6091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401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aza, contenedor, tabla, plástico&#10;&#10;Descripción generada automáticamente">
            <a:extLst>
              <a:ext uri="{FF2B5EF4-FFF2-40B4-BE49-F238E27FC236}">
                <a16:creationId xmlns:a16="http://schemas.microsoft.com/office/drawing/2014/main" id="{623BA579-F031-C542-AC9F-26691FBCD7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4472" y="942258"/>
            <a:ext cx="4883056" cy="497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808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aza, café, tabla, naranja&#10;&#10;Descripción generada automáticamente">
            <a:extLst>
              <a:ext uri="{FF2B5EF4-FFF2-40B4-BE49-F238E27FC236}">
                <a16:creationId xmlns:a16="http://schemas.microsoft.com/office/drawing/2014/main" id="{B674DFE1-4B8A-0146-94A2-69F3AB5BC6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9697" y="1263701"/>
            <a:ext cx="6000267" cy="4752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06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aza, tabla, café, naranja&#10;&#10;Descripción generada automáticamente">
            <a:extLst>
              <a:ext uri="{FF2B5EF4-FFF2-40B4-BE49-F238E27FC236}">
                <a16:creationId xmlns:a16="http://schemas.microsoft.com/office/drawing/2014/main" id="{3BF50432-C7B9-0843-BC30-39FC7A51BB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5816" y="1205178"/>
            <a:ext cx="5858039" cy="463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688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aza, copa, tabla, plástico&#10;&#10;Descripción generada automáticamente">
            <a:extLst>
              <a:ext uri="{FF2B5EF4-FFF2-40B4-BE49-F238E27FC236}">
                <a16:creationId xmlns:a16="http://schemas.microsoft.com/office/drawing/2014/main" id="{5DC4CDEF-FC90-CD40-9615-A5B2228886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1546" y="962890"/>
            <a:ext cx="5275836" cy="527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24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LÁMPARA PUE 5.jpg">
            <a:extLst>
              <a:ext uri="{FF2B5EF4-FFF2-40B4-BE49-F238E27FC236}">
                <a16:creationId xmlns:a16="http://schemas.microsoft.com/office/drawing/2014/main" id="{CF19309C-B103-8F4F-A2AC-7E5D3CD3B5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481" y="464494"/>
            <a:ext cx="5647038" cy="564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5081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azul, tabla, taza, café&#10;&#10;Descripción generada automáticamente">
            <a:extLst>
              <a:ext uri="{FF2B5EF4-FFF2-40B4-BE49-F238E27FC236}">
                <a16:creationId xmlns:a16="http://schemas.microsoft.com/office/drawing/2014/main" id="{46B099D3-F1E2-0642-970C-6FD8EA803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3329" y="368643"/>
            <a:ext cx="5993027" cy="599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67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tabla, diferente, flor, alimentos&#10;&#10;Descripción generada automáticamente">
            <a:extLst>
              <a:ext uri="{FF2B5EF4-FFF2-40B4-BE49-F238E27FC236}">
                <a16:creationId xmlns:a16="http://schemas.microsoft.com/office/drawing/2014/main" id="{54670C15-37EA-F646-B2D2-D604EB57B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8307" y="1467329"/>
            <a:ext cx="4735386" cy="336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98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planta&#10;&#10;Descripción generada automáticamente">
            <a:extLst>
              <a:ext uri="{FF2B5EF4-FFF2-40B4-BE49-F238E27FC236}">
                <a16:creationId xmlns:a16="http://schemas.microsoft.com/office/drawing/2014/main" id="{2F3387B6-8AA5-0147-A287-03CECB20CB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0637" y="1560945"/>
            <a:ext cx="3101376" cy="4140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41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abla, taza, comida, café&#10;&#10;Descripción generada automáticamente">
            <a:extLst>
              <a:ext uri="{FF2B5EF4-FFF2-40B4-BE49-F238E27FC236}">
                <a16:creationId xmlns:a16="http://schemas.microsoft.com/office/drawing/2014/main" id="{B23DB525-9484-AB48-A91C-A1CC9CB5E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9884" y="1375204"/>
            <a:ext cx="3422993" cy="410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435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abla, flor, florero, pequeño&#10;&#10;Descripción generada automáticamente">
            <a:extLst>
              <a:ext uri="{FF2B5EF4-FFF2-40B4-BE49-F238E27FC236}">
                <a16:creationId xmlns:a16="http://schemas.microsoft.com/office/drawing/2014/main" id="{E5268AF3-BD37-C041-8D65-773791B1A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1718" y="1300986"/>
            <a:ext cx="4118405" cy="411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51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495A5624-FC1D-DC42-B4A8-19926B902AF8}"/>
              </a:ext>
            </a:extLst>
          </p:cNvPr>
          <p:cNvGrpSpPr/>
          <p:nvPr/>
        </p:nvGrpSpPr>
        <p:grpSpPr>
          <a:xfrm>
            <a:off x="4557630" y="2644347"/>
            <a:ext cx="7221429" cy="3509963"/>
            <a:chOff x="4557630" y="2644347"/>
            <a:chExt cx="7221429" cy="3509963"/>
          </a:xfrm>
        </p:grpSpPr>
        <p:sp>
          <p:nvSpPr>
            <p:cNvPr id="2" name="CuadroTexto 1">
              <a:extLst>
                <a:ext uri="{FF2B5EF4-FFF2-40B4-BE49-F238E27FC236}">
                  <a16:creationId xmlns:a16="http://schemas.microsoft.com/office/drawing/2014/main" id="{F81F4435-F6DC-3B4E-A49C-A3B3188CA9E0}"/>
                </a:ext>
              </a:extLst>
            </p:cNvPr>
            <p:cNvSpPr txBox="1"/>
            <p:nvPr/>
          </p:nvSpPr>
          <p:spPr>
            <a:xfrm>
              <a:off x="4557630" y="2644347"/>
              <a:ext cx="3076740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6000" dirty="0">
                  <a:solidFill>
                    <a:schemeClr val="bg1"/>
                  </a:solidFill>
                </a:rPr>
                <a:t>Cerámica</a:t>
              </a:r>
            </a:p>
          </p:txBody>
        </p:sp>
        <p:pic>
          <p:nvPicPr>
            <p:cNvPr id="3" name="Imagen 2" descr="Imagen que contiene dibujo&#10;&#10;Descripción generada automáticamente">
              <a:extLst>
                <a:ext uri="{FF2B5EF4-FFF2-40B4-BE49-F238E27FC236}">
                  <a16:creationId xmlns:a16="http://schemas.microsoft.com/office/drawing/2014/main" id="{15A9A2B0-3319-2A43-A9FF-6A25AA78A7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435806" y="5476461"/>
              <a:ext cx="2343253" cy="6778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14444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 descr="LÁMPARA PUE 11.jpg">
            <a:extLst>
              <a:ext uri="{FF2B5EF4-FFF2-40B4-BE49-F238E27FC236}">
                <a16:creationId xmlns:a16="http://schemas.microsoft.com/office/drawing/2014/main" id="{653E4833-4EE0-A647-B56F-920762CDBE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461" y="219868"/>
            <a:ext cx="6418263" cy="641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5988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MACETA MORELOS 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920" y="791002"/>
            <a:ext cx="5147132" cy="514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484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xmlns:p14="http://schemas.microsoft.com/office/powerpoint/2010/main"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MACETA MORELOS 3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081" y="1025454"/>
            <a:ext cx="5048365" cy="504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2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xmlns:p14="http://schemas.microsoft.com/office/powerpoint/2010/main"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MACETA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657" y="548516"/>
            <a:ext cx="5708469" cy="570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382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xmlns:p14="http://schemas.microsoft.com/office/powerpoint/2010/main"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abla, interior, tazón, taza&#10;&#10;Descripción generada automáticamente">
            <a:extLst>
              <a:ext uri="{FF2B5EF4-FFF2-40B4-BE49-F238E27FC236}">
                <a16:creationId xmlns:a16="http://schemas.microsoft.com/office/drawing/2014/main" id="{0081047A-368F-FA47-9047-A346AA8D8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5011" y="718457"/>
            <a:ext cx="5721531" cy="572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71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copa, taza, taburete, botella&#10;&#10;Descripción generada automáticamente">
            <a:extLst>
              <a:ext uri="{FF2B5EF4-FFF2-40B4-BE49-F238E27FC236}">
                <a16:creationId xmlns:a16="http://schemas.microsoft.com/office/drawing/2014/main" id="{9F31C462-5AEF-444A-8372-0DC73D6366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4645" y="237309"/>
            <a:ext cx="5863045" cy="586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343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</Words>
  <Application>Microsoft Macintosh PowerPoint</Application>
  <PresentationFormat>Panorámica</PresentationFormat>
  <Paragraphs>2</Paragraphs>
  <Slides>35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MARIO LOPEZ ESPINOSA</dc:creator>
  <cp:lastModifiedBy>MARIO LOPEZ ESPINOSA</cp:lastModifiedBy>
  <cp:revision>4</cp:revision>
  <dcterms:created xsi:type="dcterms:W3CDTF">2020-07-05T18:37:31Z</dcterms:created>
  <dcterms:modified xsi:type="dcterms:W3CDTF">2020-09-15T16:29:38Z</dcterms:modified>
</cp:coreProperties>
</file>