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753" r:id="rId2"/>
    <p:sldId id="754" r:id="rId3"/>
    <p:sldId id="755" r:id="rId4"/>
    <p:sldId id="1003" r:id="rId5"/>
    <p:sldId id="1016" r:id="rId6"/>
    <p:sldId id="1011" r:id="rId7"/>
    <p:sldId id="1017" r:id="rId8"/>
    <p:sldId id="1027" r:id="rId9"/>
    <p:sldId id="1020" r:id="rId10"/>
    <p:sldId id="1022" r:id="rId11"/>
    <p:sldId id="1019" r:id="rId12"/>
    <p:sldId id="1025" r:id="rId13"/>
    <p:sldId id="1026" r:id="rId14"/>
    <p:sldId id="1023" r:id="rId15"/>
    <p:sldId id="1024" r:id="rId16"/>
    <p:sldId id="1028" r:id="rId1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9E949-68EF-4A4E-A80F-AD7416E7CAE0}" type="datetimeFigureOut">
              <a:rPr lang="es-MX" smtClean="0"/>
              <a:t>07/07/20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78698-545C-A84F-9AB5-F7BBC9E4076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6979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6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10854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65077628-61B9-9F44-9699-9BA6C9BDB120}" type="slidenum">
              <a:rPr lang="es-MX" sz="1200">
                <a:latin typeface="Arial" charset="0"/>
              </a:rPr>
              <a:pPr eaLnBrk="1" hangingPunct="1"/>
              <a:t>1</a:t>
            </a:fld>
            <a:endParaRPr lang="es-MX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3562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6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10854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65077628-61B9-9F44-9699-9BA6C9BDB120}" type="slidenum">
              <a:rPr lang="es-MX" sz="1200">
                <a:latin typeface="Arial" charset="0"/>
              </a:rPr>
              <a:pPr eaLnBrk="1" hangingPunct="1"/>
              <a:t>10</a:t>
            </a:fld>
            <a:endParaRPr lang="es-MX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5663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6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10854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65077628-61B9-9F44-9699-9BA6C9BDB120}" type="slidenum">
              <a:rPr lang="es-MX" sz="1200">
                <a:latin typeface="Arial" charset="0"/>
              </a:rPr>
              <a:pPr eaLnBrk="1" hangingPunct="1"/>
              <a:t>11</a:t>
            </a:fld>
            <a:endParaRPr lang="es-MX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4821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6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10854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65077628-61B9-9F44-9699-9BA6C9BDB120}" type="slidenum">
              <a:rPr lang="es-MX" sz="1200">
                <a:latin typeface="Arial" charset="0"/>
              </a:rPr>
              <a:pPr eaLnBrk="1" hangingPunct="1"/>
              <a:t>12</a:t>
            </a:fld>
            <a:endParaRPr lang="es-MX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8396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6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10854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65077628-61B9-9F44-9699-9BA6C9BDB120}" type="slidenum">
              <a:rPr lang="es-MX" sz="1200">
                <a:latin typeface="Arial" charset="0"/>
              </a:rPr>
              <a:pPr eaLnBrk="1" hangingPunct="1"/>
              <a:t>13</a:t>
            </a:fld>
            <a:endParaRPr lang="es-MX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2608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6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10854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65077628-61B9-9F44-9699-9BA6C9BDB120}" type="slidenum">
              <a:rPr lang="es-MX" sz="1200">
                <a:latin typeface="Arial" charset="0"/>
              </a:rPr>
              <a:pPr eaLnBrk="1" hangingPunct="1"/>
              <a:t>14</a:t>
            </a:fld>
            <a:endParaRPr lang="es-MX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5252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6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10854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65077628-61B9-9F44-9699-9BA6C9BDB120}" type="slidenum">
              <a:rPr lang="es-MX" sz="1200">
                <a:latin typeface="Arial" charset="0"/>
              </a:rPr>
              <a:pPr eaLnBrk="1" hangingPunct="1"/>
              <a:t>15</a:t>
            </a:fld>
            <a:endParaRPr lang="es-MX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3503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6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10854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65077628-61B9-9F44-9699-9BA6C9BDB120}" type="slidenum">
              <a:rPr lang="es-MX" sz="1200">
                <a:latin typeface="Arial" charset="0"/>
              </a:rPr>
              <a:pPr eaLnBrk="1" hangingPunct="1"/>
              <a:t>16</a:t>
            </a:fld>
            <a:endParaRPr lang="es-MX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894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6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10854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65077628-61B9-9F44-9699-9BA6C9BDB120}" type="slidenum">
              <a:rPr lang="es-MX" sz="1200">
                <a:latin typeface="Arial" charset="0"/>
              </a:rPr>
              <a:pPr eaLnBrk="1" hangingPunct="1"/>
              <a:t>2</a:t>
            </a:fld>
            <a:endParaRPr lang="es-MX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772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6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10854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65077628-61B9-9F44-9699-9BA6C9BDB120}" type="slidenum">
              <a:rPr lang="es-MX" sz="1200">
                <a:latin typeface="Arial" charset="0"/>
              </a:rPr>
              <a:pPr eaLnBrk="1" hangingPunct="1"/>
              <a:t>3</a:t>
            </a:fld>
            <a:endParaRPr lang="es-MX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653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6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10854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65077628-61B9-9F44-9699-9BA6C9BDB120}" type="slidenum">
              <a:rPr lang="es-MX" sz="1200">
                <a:latin typeface="Arial" charset="0"/>
              </a:rPr>
              <a:pPr eaLnBrk="1" hangingPunct="1"/>
              <a:t>4</a:t>
            </a:fld>
            <a:endParaRPr lang="es-MX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873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6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10854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65077628-61B9-9F44-9699-9BA6C9BDB120}" type="slidenum">
              <a:rPr lang="es-MX" sz="1200">
                <a:latin typeface="Arial" charset="0"/>
              </a:rPr>
              <a:pPr eaLnBrk="1" hangingPunct="1"/>
              <a:t>5</a:t>
            </a:fld>
            <a:endParaRPr lang="es-MX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468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6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10854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65077628-61B9-9F44-9699-9BA6C9BDB120}" type="slidenum">
              <a:rPr lang="es-MX" sz="1200">
                <a:latin typeface="Arial" charset="0"/>
              </a:rPr>
              <a:pPr eaLnBrk="1" hangingPunct="1"/>
              <a:t>6</a:t>
            </a:fld>
            <a:endParaRPr lang="es-MX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0063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6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10854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65077628-61B9-9F44-9699-9BA6C9BDB120}" type="slidenum">
              <a:rPr lang="es-MX" sz="1200">
                <a:latin typeface="Arial" charset="0"/>
              </a:rPr>
              <a:pPr eaLnBrk="1" hangingPunct="1"/>
              <a:t>7</a:t>
            </a:fld>
            <a:endParaRPr lang="es-MX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5827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6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10854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65077628-61B9-9F44-9699-9BA6C9BDB120}" type="slidenum">
              <a:rPr lang="es-MX" sz="1200">
                <a:latin typeface="Arial" charset="0"/>
              </a:rPr>
              <a:pPr eaLnBrk="1" hangingPunct="1"/>
              <a:t>8</a:t>
            </a:fld>
            <a:endParaRPr lang="es-MX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489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6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10854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65077628-61B9-9F44-9699-9BA6C9BDB120}" type="slidenum">
              <a:rPr lang="es-MX" sz="1200">
                <a:latin typeface="Arial" charset="0"/>
              </a:rPr>
              <a:pPr eaLnBrk="1" hangingPunct="1"/>
              <a:t>9</a:t>
            </a:fld>
            <a:endParaRPr lang="es-MX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417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AD2475-1FBB-9A4A-BB91-B0A59DD72A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FAA6070-FBD4-3849-8AEA-A3BFAF8F6E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AA34EC-94A5-324B-9803-F7DCFE532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37B5-B29B-BF45-A4F1-EA3902423043}" type="datetimeFigureOut">
              <a:rPr lang="es-MX" smtClean="0"/>
              <a:t>07/07/20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99EA74-4286-3E46-99DF-FBFE960DE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5EA9D8-A04A-DC42-ADAE-4373591B9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A5031-AE63-8F48-819E-712F5B2EDE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3357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183A7C-FA9B-D842-9EF7-CA8E3EB8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F3D6C24-5703-A440-A511-533CEE97E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E36058-1C9C-3B45-95B8-D6369D7DF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37B5-B29B-BF45-A4F1-EA3902423043}" type="datetimeFigureOut">
              <a:rPr lang="es-MX" smtClean="0"/>
              <a:t>07/07/20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B5205F-9542-E649-9ED6-EAB27A086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132915-75DA-CB48-A68B-666D586DE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A5031-AE63-8F48-819E-712F5B2EDE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7985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C1E6397-6AD3-5D4F-974D-565E1C0D1B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22CA9E2-4EFF-2047-85DA-6B6949E8CF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001969-6F4B-7F4D-8152-DC7071293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37B5-B29B-BF45-A4F1-EA3902423043}" type="datetimeFigureOut">
              <a:rPr lang="es-MX" smtClean="0"/>
              <a:t>07/07/20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46029D-3685-C94C-9ABF-E8A2C9E12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3D1C0D-098E-9D41-8908-5CFB22937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A5031-AE63-8F48-819E-712F5B2EDE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1793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6F8E0A-78E1-E341-BCEE-2177634D1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354347-79CE-6A41-9381-8DF0DBDF6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EEF648-8FDE-564E-900A-4B5A71349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37B5-B29B-BF45-A4F1-EA3902423043}" type="datetimeFigureOut">
              <a:rPr lang="es-MX" smtClean="0"/>
              <a:t>07/07/20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6D9976-8AC1-E04C-BE74-7CDDC26E1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D80AC4-03C8-9940-8421-0015622B4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A5031-AE63-8F48-819E-712F5B2EDE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9387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E391AE-0F94-EB43-B0E8-BEA5ED91B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F459DEC-85AF-7F46-A658-9164EAA7F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B94431-7A2A-B24D-8838-E7E73F10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37B5-B29B-BF45-A4F1-EA3902423043}" type="datetimeFigureOut">
              <a:rPr lang="es-MX" smtClean="0"/>
              <a:t>07/07/20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1C4951-A97A-A445-8B95-E9C12F359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932C1C-2FAC-F64A-B510-FA28E88EF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A5031-AE63-8F48-819E-712F5B2EDE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5418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7FDBF9-3C1F-2449-B946-88787CACD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AAA5A-03F0-F449-80F4-501E80AB90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FCD82F-6A07-3B4B-AEF0-CDC7D6F438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371167A-3F1E-0849-AEAE-222177E33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37B5-B29B-BF45-A4F1-EA3902423043}" type="datetimeFigureOut">
              <a:rPr lang="es-MX" smtClean="0"/>
              <a:t>07/07/20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C665C72-9E8E-D94E-B902-510B702A2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EB36D5A-5185-B44D-873E-C5BE47F88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A5031-AE63-8F48-819E-712F5B2EDE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2321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E14161-C3BC-CD42-9643-953C57159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4F5314E-9B74-9240-AB5E-6A2C06F1B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F7EE6EE-280E-8A49-9DC4-3412579D49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E6360A1-7C18-E54B-8FD8-6C6D047300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E01EC4D-198A-2A45-A0C6-1A15A4D972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8EDD4E4-09B3-C944-A88F-653497263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37B5-B29B-BF45-A4F1-EA3902423043}" type="datetimeFigureOut">
              <a:rPr lang="es-MX" smtClean="0"/>
              <a:t>07/07/20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55E81B1-5202-0146-AED5-306ACDE26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DC63AA4-94BC-9748-9991-F14A6003F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A5031-AE63-8F48-819E-712F5B2EDE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2399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35BB04-B92D-8645-9CE3-1F1C2A2DB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1332957-3287-DB4B-BC12-3F83E1407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37B5-B29B-BF45-A4F1-EA3902423043}" type="datetimeFigureOut">
              <a:rPr lang="es-MX" smtClean="0"/>
              <a:t>07/07/20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A19B3F9-544E-2D4B-984D-8412C75B5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9A2C57E-6BE9-3140-9E08-78B735378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A5031-AE63-8F48-819E-712F5B2EDE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9949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7D0CE2A-6720-8F49-BE63-A06DFCF24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37B5-B29B-BF45-A4F1-EA3902423043}" type="datetimeFigureOut">
              <a:rPr lang="es-MX" smtClean="0"/>
              <a:t>07/07/20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1F151F8-5B2E-2F43-B618-6C860CD34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426BD87-22C9-9949-B45D-CD87F356E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A5031-AE63-8F48-819E-712F5B2EDE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612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792B50-FD6D-FA4E-8551-4813B1702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C28A6A-4DB8-4147-B13F-177F627D0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A1C6705-BBF5-B240-8C2D-DB6C588836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8A09057-6858-C442-992D-52AF8FC6A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37B5-B29B-BF45-A4F1-EA3902423043}" type="datetimeFigureOut">
              <a:rPr lang="es-MX" smtClean="0"/>
              <a:t>07/07/20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D1AC1C7-DF56-DF46-9750-4C864B4C0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212CBB-8FE1-3941-BC81-F0220420A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A5031-AE63-8F48-819E-712F5B2EDE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7065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329AA3-2F80-594D-B721-8A592F3C8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42F830-6AE7-834D-AEB3-B5ADA7127B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BD9365D-9200-C742-B484-8E98F1940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6444D0-95F4-E449-9377-A01B07AD8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37B5-B29B-BF45-A4F1-EA3902423043}" type="datetimeFigureOut">
              <a:rPr lang="es-MX" smtClean="0"/>
              <a:t>07/07/20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44B4C3C-90AA-FB4E-ADC6-B999885F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E8F58E-C03B-534D-847D-D757CB5E5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A5031-AE63-8F48-819E-712F5B2EDE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9539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C52F81B-F841-5445-B8F9-DC1F0879E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AD5B0D-9AFA-D14B-8CDD-91E3E4D737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8C2D1D-9E54-E64A-805E-7A3A9DB293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037B5-B29B-BF45-A4F1-EA3902423043}" type="datetimeFigureOut">
              <a:rPr lang="es-MX" smtClean="0"/>
              <a:t>07/07/20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6A5E50-20BD-1340-AD1F-825EAB42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A91202-790D-9440-B541-856527E15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A5031-AE63-8F48-819E-712F5B2EDE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538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BB8B1F31-AFC1-764A-987A-348A0DD41E22}"/>
              </a:ext>
            </a:extLst>
          </p:cNvPr>
          <p:cNvGrpSpPr/>
          <p:nvPr/>
        </p:nvGrpSpPr>
        <p:grpSpPr>
          <a:xfrm>
            <a:off x="4078014" y="2638096"/>
            <a:ext cx="7299009" cy="3068739"/>
            <a:chOff x="4078014" y="2638096"/>
            <a:chExt cx="7299009" cy="3068739"/>
          </a:xfrm>
        </p:grpSpPr>
        <p:sp>
          <p:nvSpPr>
            <p:cNvPr id="2" name="CuadroTexto 1">
              <a:extLst>
                <a:ext uri="{FF2B5EF4-FFF2-40B4-BE49-F238E27FC236}">
                  <a16:creationId xmlns:a16="http://schemas.microsoft.com/office/drawing/2014/main" id="{F659670A-A4A5-A74F-AD73-4AC28ED58AB7}"/>
                </a:ext>
              </a:extLst>
            </p:cNvPr>
            <p:cNvSpPr txBox="1"/>
            <p:nvPr/>
          </p:nvSpPr>
          <p:spPr>
            <a:xfrm>
              <a:off x="4078014" y="2638096"/>
              <a:ext cx="3738396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7200" dirty="0">
                  <a:solidFill>
                    <a:schemeClr val="bg1"/>
                  </a:solidFill>
                </a:rPr>
                <a:t>CALZADO</a:t>
              </a:r>
            </a:p>
          </p:txBody>
        </p:sp>
        <p:pic>
          <p:nvPicPr>
            <p:cNvPr id="3" name="Imagen 2" descr="Imagen que contiene dibujo&#10;&#10;Descripción generada automáticamente">
              <a:extLst>
                <a:ext uri="{FF2B5EF4-FFF2-40B4-BE49-F238E27FC236}">
                  <a16:creationId xmlns:a16="http://schemas.microsoft.com/office/drawing/2014/main" id="{8C156DF7-2282-5B46-B1EF-E6F922DEAA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08423" y="4899924"/>
              <a:ext cx="2768600" cy="8069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2033444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3D020A-0697-4149-9B1D-4E0BA0C816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6960" y="579541"/>
            <a:ext cx="5721179" cy="5698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93284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E28C2DB-BA34-BB4F-98F9-1D9E5B4C54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93581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tabla&#10;&#10;Descripción generada automáticamente">
            <a:extLst>
              <a:ext uri="{FF2B5EF4-FFF2-40B4-BE49-F238E27FC236}">
                <a16:creationId xmlns:a16="http://schemas.microsoft.com/office/drawing/2014/main" id="{3120DF62-D52C-1F4E-BD6B-D5333EC470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31919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calzado, ropa&#10;&#10;Descripción generada automáticamente">
            <a:extLst>
              <a:ext uri="{FF2B5EF4-FFF2-40B4-BE49-F238E27FC236}">
                <a16:creationId xmlns:a16="http://schemas.microsoft.com/office/drawing/2014/main" id="{A0522501-CBE2-7247-B171-23E0B51B18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07100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calzado, ropa&#10;&#10;Descripción generada automáticamente">
            <a:extLst>
              <a:ext uri="{FF2B5EF4-FFF2-40B4-BE49-F238E27FC236}">
                <a16:creationId xmlns:a16="http://schemas.microsoft.com/office/drawing/2014/main" id="{121515A6-A574-2945-B5D6-B867E2FB54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60638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76375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ropa, gato&#10;&#10;Descripción generada automáticamente">
            <a:extLst>
              <a:ext uri="{FF2B5EF4-FFF2-40B4-BE49-F238E27FC236}">
                <a16:creationId xmlns:a16="http://schemas.microsoft.com/office/drawing/2014/main" id="{AC53DEDD-5DAE-2C4A-9660-F5E6EC8BC2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0087" y="996950"/>
            <a:ext cx="5753100" cy="486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61284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BB8B1F31-AFC1-764A-987A-348A0DD41E22}"/>
              </a:ext>
            </a:extLst>
          </p:cNvPr>
          <p:cNvGrpSpPr/>
          <p:nvPr/>
        </p:nvGrpSpPr>
        <p:grpSpPr>
          <a:xfrm>
            <a:off x="4078014" y="2638096"/>
            <a:ext cx="7299009" cy="3068739"/>
            <a:chOff x="4078014" y="2638096"/>
            <a:chExt cx="7299009" cy="3068739"/>
          </a:xfrm>
        </p:grpSpPr>
        <p:sp>
          <p:nvSpPr>
            <p:cNvPr id="2" name="CuadroTexto 1">
              <a:extLst>
                <a:ext uri="{FF2B5EF4-FFF2-40B4-BE49-F238E27FC236}">
                  <a16:creationId xmlns:a16="http://schemas.microsoft.com/office/drawing/2014/main" id="{F659670A-A4A5-A74F-AD73-4AC28ED58AB7}"/>
                </a:ext>
              </a:extLst>
            </p:cNvPr>
            <p:cNvSpPr txBox="1"/>
            <p:nvPr/>
          </p:nvSpPr>
          <p:spPr>
            <a:xfrm>
              <a:off x="4078014" y="2638096"/>
              <a:ext cx="3738396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7200" dirty="0">
                  <a:solidFill>
                    <a:schemeClr val="bg1"/>
                  </a:solidFill>
                </a:rPr>
                <a:t>CALZADO</a:t>
              </a:r>
            </a:p>
          </p:txBody>
        </p:sp>
        <p:pic>
          <p:nvPicPr>
            <p:cNvPr id="3" name="Imagen 2" descr="Imagen que contiene dibujo&#10;&#10;Descripción generada automáticamente">
              <a:extLst>
                <a:ext uri="{FF2B5EF4-FFF2-40B4-BE49-F238E27FC236}">
                  <a16:creationId xmlns:a16="http://schemas.microsoft.com/office/drawing/2014/main" id="{8C156DF7-2282-5B46-B1EF-E6F922DEAA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08423" y="4899924"/>
              <a:ext cx="2768600" cy="8069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209727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huarach18.jpg">
            <a:extLst>
              <a:ext uri="{FF2B5EF4-FFF2-40B4-BE49-F238E27FC236}">
                <a16:creationId xmlns:a16="http://schemas.microsoft.com/office/drawing/2014/main" id="{31987193-D339-CE46-861B-1588CF8546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289" y="1201464"/>
            <a:ext cx="4149422" cy="4149422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60953255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ZAPATO LEÓN 2x.jpg">
            <a:extLst>
              <a:ext uri="{FF2B5EF4-FFF2-40B4-BE49-F238E27FC236}">
                <a16:creationId xmlns:a16="http://schemas.microsoft.com/office/drawing/2014/main" id="{203564AE-C279-C44B-BFB4-3BE04DA70B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411" y="548640"/>
            <a:ext cx="6207177" cy="576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9600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magen que contiene calzado, ropa&#10;&#10;Descripción generada automáticamente">
            <a:extLst>
              <a:ext uri="{FF2B5EF4-FFF2-40B4-BE49-F238E27FC236}">
                <a16:creationId xmlns:a16="http://schemas.microsoft.com/office/drawing/2014/main" id="{EB7DD120-1E02-144D-B9B9-D003BF991B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9669" y="220980"/>
            <a:ext cx="6416040" cy="6416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1012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ropa, par, vistiendo, foto&#10;&#10;Descripción generada automáticamente">
            <a:extLst>
              <a:ext uri="{FF2B5EF4-FFF2-40B4-BE49-F238E27FC236}">
                <a16:creationId xmlns:a16="http://schemas.microsoft.com/office/drawing/2014/main" id="{4F692F09-9190-0F4D-8515-E85A067965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9954" y="836023"/>
            <a:ext cx="6237808" cy="531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19029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BA4F4C48-FB85-C04E-AC86-9C029F127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9006" y="461865"/>
            <a:ext cx="4153988" cy="5934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61825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magen que contiene calzado&#10;&#10;Descripción generada automáticamente">
            <a:extLst>
              <a:ext uri="{FF2B5EF4-FFF2-40B4-BE49-F238E27FC236}">
                <a16:creationId xmlns:a16="http://schemas.microsoft.com/office/drawing/2014/main" id="{1B75F014-A009-6443-93C9-2030E2F445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9697" y="372233"/>
            <a:ext cx="6326660" cy="592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77421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776734E-72EF-1C44-ACD7-0C8EC81577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1703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calzado, ropa&#10;&#10;Descripción generada automáticamente">
            <a:extLst>
              <a:ext uri="{FF2B5EF4-FFF2-40B4-BE49-F238E27FC236}">
                <a16:creationId xmlns:a16="http://schemas.microsoft.com/office/drawing/2014/main" id="{D0767AB4-49EF-8F43-8F91-19C8F000DA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07155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18</Words>
  <Application>Microsoft Macintosh PowerPoint</Application>
  <PresentationFormat>Panorámica</PresentationFormat>
  <Paragraphs>18</Paragraphs>
  <Slides>16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LOPEZ ESPINOSA</dc:creator>
  <cp:lastModifiedBy>MARIO LOPEZ ESPINOSA</cp:lastModifiedBy>
  <cp:revision>3</cp:revision>
  <dcterms:created xsi:type="dcterms:W3CDTF">2020-07-05T18:15:55Z</dcterms:created>
  <dcterms:modified xsi:type="dcterms:W3CDTF">2020-07-07T20:32:19Z</dcterms:modified>
</cp:coreProperties>
</file>