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58" r:id="rId2"/>
    <p:sldId id="859" r:id="rId3"/>
    <p:sldId id="861" r:id="rId4"/>
    <p:sldId id="863" r:id="rId5"/>
    <p:sldId id="862" r:id="rId6"/>
    <p:sldId id="860" r:id="rId7"/>
    <p:sldId id="864" r:id="rId8"/>
    <p:sldId id="865" r:id="rId9"/>
    <p:sldId id="866" r:id="rId10"/>
    <p:sldId id="867" r:id="rId11"/>
    <p:sldId id="869" r:id="rId12"/>
    <p:sldId id="870" r:id="rId13"/>
    <p:sldId id="868" r:id="rId14"/>
    <p:sldId id="871" r:id="rId15"/>
    <p:sldId id="872" r:id="rId16"/>
    <p:sldId id="873" r:id="rId17"/>
    <p:sldId id="874" r:id="rId18"/>
    <p:sldId id="875" r:id="rId19"/>
    <p:sldId id="879" r:id="rId20"/>
    <p:sldId id="880" r:id="rId21"/>
    <p:sldId id="876" r:id="rId22"/>
    <p:sldId id="877" r:id="rId23"/>
    <p:sldId id="881" r:id="rId24"/>
    <p:sldId id="883" r:id="rId25"/>
    <p:sldId id="884" r:id="rId26"/>
    <p:sldId id="885" r:id="rId27"/>
    <p:sldId id="882" r:id="rId28"/>
    <p:sldId id="886" r:id="rId29"/>
    <p:sldId id="887" r:id="rId30"/>
    <p:sldId id="888" r:id="rId31"/>
    <p:sldId id="889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39ACC-6191-B547-9D98-337852FD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27451-666B-384F-905F-746550EB6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CC7DC1-060D-DE4D-B907-13918843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84E52-CB14-BE43-A866-BB77F862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8DC7A-1D6E-FA47-934F-2C3E279F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4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09F8-D96D-C341-A413-3EBBB707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25974C-8C17-074D-9C92-AFAEB8F61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AB9AD-DE8E-384B-97CF-29F04A2B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0B2CD-F7E6-BD4B-A903-2999F57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92476-4FA9-4443-9826-6662FCB9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08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431062-4D5B-2E4C-8B24-C8B25BDC4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0A256A-8DF0-7947-90B4-4E44C948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E91C3-3647-DB4E-BF26-4ABE7A5C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6A224-467E-0C40-AADB-895D069A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AE3C-1F8B-E649-A85B-C45B49A2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09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3549C-489A-BE44-88C5-03B0BEC3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55E4D-754C-B148-9CDC-9BE6351A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3963D-372A-5244-A52B-ADD7D27B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A21B8-DFA9-0049-B1CE-900C13B2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32C70-7151-D04C-AE4E-C79792A6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99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8DA09-2E04-654C-8A41-C64C35C9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95178E-5DE0-5547-B8DF-8024A417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29D98-8E5A-994C-AC5B-828DE0EC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2D099-D1AB-634E-A554-5C3A3AF4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FCF85-2698-DC4B-BB5B-A13010BB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76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9DAA6-BAEF-9049-A8A4-E122A1D8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9EDB1-70A6-6142-808C-D03EF7303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8A68F0-1FAA-5741-B1EB-B6C80D3C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12EBD5-1A60-B34E-A441-1C11D646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E493A-0634-0B41-82BE-62E475D3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960BED-BB3E-1B48-8A6E-3C56DEBE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30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42ED1-9B09-8442-AAC0-1518818C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D831B-5539-8041-B3FA-75A8458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61434C-367F-2E4F-908A-6C5DF8CA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642FD8-D98E-D74B-A3CD-FF552C61B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A9DEBF-B35B-8347-8102-469E05154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16661-4661-5A41-BC6E-B5D408A3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010614-26FE-5B40-AB71-7142895C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CC917D-60F4-C74E-B91D-21B8AD13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04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65955-1E05-894F-8CD3-0B6FDDC1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3F05FD-567D-DD4F-A84D-2F693AF8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D35824-42BF-BE46-8B23-42F8A550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BDF6D4-4B28-154A-B353-412CCE32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67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6A2213-382C-D943-B9D9-4C95029E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9118C4-3F26-BF4C-8EC8-779915D6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16E82D-FC01-5745-B4F6-1AB1779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5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666A-BB68-2748-9070-FD489EAF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706C7-021F-6040-A040-C03917BC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F2537A-5224-654A-83E9-54527FA4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2CAFC-3B9E-7341-BCF8-3DCD92C8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C102A-4838-B740-B30F-EC3A9AB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880A8F-5908-E941-8729-02D77217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70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F5AFE-4863-6A47-B30F-320CED50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58EFC7-D42C-0343-B5EA-88A6D8224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89598E-BE73-1F4B-9342-532C5D63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F14AE-262E-2148-9A7A-BFF014AB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F09345-F962-7C45-BC67-3AA19461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AEAC1-23A1-774F-8131-D1E661DB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73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828E9A-592E-A042-BB4D-1B259EA5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FC97C6-4C35-2F49-92AD-C7751E58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3AC0A-EACA-A040-99AB-5BA1118FE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74F4-48B5-4546-8884-3BCE08093E16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5E323-F8C8-C543-A03E-AFB8BDC17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DA1C55-5C68-C542-B22D-B5E2F9916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87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1F4435-F6DC-3B4E-A49C-A3B3188CA9E0}"/>
              </a:ext>
            </a:extLst>
          </p:cNvPr>
          <p:cNvSpPr txBox="1"/>
          <p:nvPr/>
        </p:nvSpPr>
        <p:spPr>
          <a:xfrm>
            <a:off x="4557630" y="2644347"/>
            <a:ext cx="3076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</a:rPr>
              <a:t>Cerámica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5A9A2B0-3319-2A43-A9FF-6A25AA78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06" y="5476461"/>
            <a:ext cx="2343253" cy="6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za, tabla, café, naranja&#10;&#10;Descripción generada automáticamente">
            <a:extLst>
              <a:ext uri="{FF2B5EF4-FFF2-40B4-BE49-F238E27FC236}">
                <a16:creationId xmlns:a16="http://schemas.microsoft.com/office/drawing/2014/main" id="{7C9BAB18-7C92-594E-8BED-3A69CFE8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96" y="328969"/>
            <a:ext cx="5436973" cy="55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opa&#10;&#10;Descripción generada automáticamente">
            <a:extLst>
              <a:ext uri="{FF2B5EF4-FFF2-40B4-BE49-F238E27FC236}">
                <a16:creationId xmlns:a16="http://schemas.microsoft.com/office/drawing/2014/main" id="{6CD1F0C3-F547-2A48-8315-9C4E3209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89" y="788773"/>
            <a:ext cx="5189837" cy="5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copa&#10;&#10;Descripción generada automáticamente">
            <a:extLst>
              <a:ext uri="{FF2B5EF4-FFF2-40B4-BE49-F238E27FC236}">
                <a16:creationId xmlns:a16="http://schemas.microsoft.com/office/drawing/2014/main" id="{7ECAC9F2-0D21-004C-B75D-6127ED6E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54" y="914400"/>
            <a:ext cx="5311346" cy="53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za, pequeño, plástico&#10;&#10;Descripción generada automáticamente">
            <a:extLst>
              <a:ext uri="{FF2B5EF4-FFF2-40B4-BE49-F238E27FC236}">
                <a16:creationId xmlns:a16="http://schemas.microsoft.com/office/drawing/2014/main" id="{7D62FFE3-3D2D-2E43-B423-52A667EF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32" y="914400"/>
            <a:ext cx="5076568" cy="50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café, copa, taza&#10;&#10;Descripción generada automáticamente">
            <a:extLst>
              <a:ext uri="{FF2B5EF4-FFF2-40B4-BE49-F238E27FC236}">
                <a16:creationId xmlns:a16="http://schemas.microsoft.com/office/drawing/2014/main" id="{DCACBCF9-3612-D84E-8C93-DAA0F84B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864973"/>
            <a:ext cx="5274275" cy="52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ontenedor, naranja, tabla&#10;&#10;Descripción generada automáticamente">
            <a:extLst>
              <a:ext uri="{FF2B5EF4-FFF2-40B4-BE49-F238E27FC236}">
                <a16:creationId xmlns:a16="http://schemas.microsoft.com/office/drawing/2014/main" id="{7CAFB6AF-B48D-6145-9A18-A0E451C61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500754"/>
            <a:ext cx="5313405" cy="54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tazón, taburete, plato&#10;&#10;Descripción generada automáticamente">
            <a:extLst>
              <a:ext uri="{FF2B5EF4-FFF2-40B4-BE49-F238E27FC236}">
                <a16:creationId xmlns:a16="http://schemas.microsoft.com/office/drawing/2014/main" id="{8ABE3CDE-E6BD-8A43-8713-BF18105E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628135"/>
            <a:ext cx="5511114" cy="5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ntenedor, taza, copa, vidrio&#10;&#10;Descripción generada automáticamente">
            <a:extLst>
              <a:ext uri="{FF2B5EF4-FFF2-40B4-BE49-F238E27FC236}">
                <a16:creationId xmlns:a16="http://schemas.microsoft.com/office/drawing/2014/main" id="{C4D7C88B-B6E5-7447-A940-3EA74950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1" y="689919"/>
            <a:ext cx="5560540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pa, taza&#10;&#10;Descripción generada automáticamente">
            <a:extLst>
              <a:ext uri="{FF2B5EF4-FFF2-40B4-BE49-F238E27FC236}">
                <a16:creationId xmlns:a16="http://schemas.microsoft.com/office/drawing/2014/main" id="{43C2C6CB-A4E3-8C42-B67C-4D8D59E1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35" y="430427"/>
            <a:ext cx="6104238" cy="61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grande&#10;&#10;Descripción generada automáticamente">
            <a:extLst>
              <a:ext uri="{FF2B5EF4-FFF2-40B4-BE49-F238E27FC236}">
                <a16:creationId xmlns:a16="http://schemas.microsoft.com/office/drawing/2014/main" id="{BA637AE2-B5EE-F143-A131-01146B55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787400"/>
            <a:ext cx="5689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3.jpg">
            <a:extLst>
              <a:ext uri="{FF2B5EF4-FFF2-40B4-BE49-F238E27FC236}">
                <a16:creationId xmlns:a16="http://schemas.microsoft.com/office/drawing/2014/main" id="{5BA60E8F-C4D3-D543-9B54-FB812C1F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53" y="600418"/>
            <a:ext cx="5380251" cy="53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alimentos, copa&#10;&#10;Descripción generada automáticamente">
            <a:extLst>
              <a:ext uri="{FF2B5EF4-FFF2-40B4-BE49-F238E27FC236}">
                <a16:creationId xmlns:a16="http://schemas.microsoft.com/office/drawing/2014/main" id="{36039400-E685-6C4E-86D8-BAEA1340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32" y="603422"/>
            <a:ext cx="5387546" cy="53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copa&#10;&#10;Descripción generada automáticamente">
            <a:extLst>
              <a:ext uri="{FF2B5EF4-FFF2-40B4-BE49-F238E27FC236}">
                <a16:creationId xmlns:a16="http://schemas.microsoft.com/office/drawing/2014/main" id="{140F442C-C7D1-FB46-926D-11749A5A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89" y="525814"/>
            <a:ext cx="7282514" cy="5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ventana, tazón&#10;&#10;Descripción generada automáticamente">
            <a:extLst>
              <a:ext uri="{FF2B5EF4-FFF2-40B4-BE49-F238E27FC236}">
                <a16:creationId xmlns:a16="http://schemas.microsoft.com/office/drawing/2014/main" id="{C6C9C2FD-BD1F-0340-ABD1-02542093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naranja, taza, tabla, plástico&#10;&#10;Descripción generada automáticamente">
            <a:extLst>
              <a:ext uri="{FF2B5EF4-FFF2-40B4-BE49-F238E27FC236}">
                <a16:creationId xmlns:a16="http://schemas.microsoft.com/office/drawing/2014/main" id="{64330DA9-D4BE-7D40-9D76-161F4B2E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65" y="601439"/>
            <a:ext cx="5461686" cy="55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pequeño&#10;&#10;Descripción generada automáticamente">
            <a:extLst>
              <a:ext uri="{FF2B5EF4-FFF2-40B4-BE49-F238E27FC236}">
                <a16:creationId xmlns:a16="http://schemas.microsoft.com/office/drawing/2014/main" id="{5C09C6F7-3B98-2B4F-9483-B53E8DBC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57" y="683160"/>
            <a:ext cx="7006281" cy="52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florero, tazón, taburete&#10;&#10;Descripción generada automáticamente">
            <a:extLst>
              <a:ext uri="{FF2B5EF4-FFF2-40B4-BE49-F238E27FC236}">
                <a16:creationId xmlns:a16="http://schemas.microsoft.com/office/drawing/2014/main" id="{C3D33747-D779-2745-A405-9B55C257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479855"/>
            <a:ext cx="6091881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ontenedor, tabla, plástico&#10;&#10;Descripción generada automáticamente">
            <a:extLst>
              <a:ext uri="{FF2B5EF4-FFF2-40B4-BE49-F238E27FC236}">
                <a16:creationId xmlns:a16="http://schemas.microsoft.com/office/drawing/2014/main" id="{623BA579-F031-C542-AC9F-26691FBC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69" y="337141"/>
            <a:ext cx="5894173" cy="6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afé, tabla, naranja&#10;&#10;Descripción generada automáticamente">
            <a:extLst>
              <a:ext uri="{FF2B5EF4-FFF2-40B4-BE49-F238E27FC236}">
                <a16:creationId xmlns:a16="http://schemas.microsoft.com/office/drawing/2014/main" id="{B674DFE1-4B8A-0146-94A2-69F3AB5B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7" y="603949"/>
            <a:ext cx="6833287" cy="54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naranja&#10;&#10;Descripción generada automáticamente">
            <a:extLst>
              <a:ext uri="{FF2B5EF4-FFF2-40B4-BE49-F238E27FC236}">
                <a16:creationId xmlns:a16="http://schemas.microsoft.com/office/drawing/2014/main" id="{3BF50432-C7B9-0843-BC30-39FC7A51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16" y="760533"/>
            <a:ext cx="6419460" cy="50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opa, tabla, plástico&#10;&#10;Descripción generada automáticamente">
            <a:extLst>
              <a:ext uri="{FF2B5EF4-FFF2-40B4-BE49-F238E27FC236}">
                <a16:creationId xmlns:a16="http://schemas.microsoft.com/office/drawing/2014/main" id="{5DC4CDEF-FC90-CD40-9615-A5B22288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46" y="479854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5.jpg">
            <a:extLst>
              <a:ext uri="{FF2B5EF4-FFF2-40B4-BE49-F238E27FC236}">
                <a16:creationId xmlns:a16="http://schemas.microsoft.com/office/drawing/2014/main" id="{CF19309C-B103-8F4F-A2AC-7E5D3CD3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81" y="464494"/>
            <a:ext cx="5647038" cy="5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zul, tabla, taza, café&#10;&#10;Descripción generada automáticamente">
            <a:extLst>
              <a:ext uri="{FF2B5EF4-FFF2-40B4-BE49-F238E27FC236}">
                <a16:creationId xmlns:a16="http://schemas.microsoft.com/office/drawing/2014/main" id="{46B099D3-F1E2-0642-970C-6FD8EA80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29" y="368643"/>
            <a:ext cx="5993027" cy="59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95A5624-FC1D-DC42-B4A8-19926B902AF8}"/>
              </a:ext>
            </a:extLst>
          </p:cNvPr>
          <p:cNvGrpSpPr/>
          <p:nvPr/>
        </p:nvGrpSpPr>
        <p:grpSpPr>
          <a:xfrm>
            <a:off x="4557630" y="2644347"/>
            <a:ext cx="7221429" cy="3509963"/>
            <a:chOff x="4557630" y="2644347"/>
            <a:chExt cx="7221429" cy="350996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81F4435-F6DC-3B4E-A49C-A3B3188CA9E0}"/>
                </a:ext>
              </a:extLst>
            </p:cNvPr>
            <p:cNvSpPr txBox="1"/>
            <p:nvPr/>
          </p:nvSpPr>
          <p:spPr>
            <a:xfrm>
              <a:off x="4557630" y="2644347"/>
              <a:ext cx="30767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/>
                  </a:solidFill>
                </a:rPr>
                <a:t>Cerámica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5A9A2B0-3319-2A43-A9FF-6A25AA78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5806" y="5476461"/>
              <a:ext cx="2343253" cy="67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4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ÁMPARA PUE 11.jpg">
            <a:extLst>
              <a:ext uri="{FF2B5EF4-FFF2-40B4-BE49-F238E27FC236}">
                <a16:creationId xmlns:a16="http://schemas.microsoft.com/office/drawing/2014/main" id="{653E4833-4EE0-A647-B56F-920762CD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1" y="219868"/>
            <a:ext cx="6418263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CETA MORELOS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0" y="791002"/>
            <a:ext cx="5147132" cy="51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CETA MORELOS 3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81" y="1025454"/>
            <a:ext cx="5048365" cy="50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MACETA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548516"/>
            <a:ext cx="5708469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interior, tazón, taza&#10;&#10;Descripción generada automáticamente">
            <a:extLst>
              <a:ext uri="{FF2B5EF4-FFF2-40B4-BE49-F238E27FC236}">
                <a16:creationId xmlns:a16="http://schemas.microsoft.com/office/drawing/2014/main" id="{0081047A-368F-FA47-9047-A346AA8D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11" y="718457"/>
            <a:ext cx="5721531" cy="5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pa, taza, taburete, botella&#10;&#10;Descripción generada automáticamente">
            <a:extLst>
              <a:ext uri="{FF2B5EF4-FFF2-40B4-BE49-F238E27FC236}">
                <a16:creationId xmlns:a16="http://schemas.microsoft.com/office/drawing/2014/main" id="{9F31C462-5AEF-444A-8372-0DC73D63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45" y="237309"/>
            <a:ext cx="5863045" cy="58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Macintosh PowerPoint</Application>
  <PresentationFormat>Panorámica</PresentationFormat>
  <Paragraphs>2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3</cp:revision>
  <dcterms:created xsi:type="dcterms:W3CDTF">2020-07-05T18:37:31Z</dcterms:created>
  <dcterms:modified xsi:type="dcterms:W3CDTF">2020-07-07T22:18:39Z</dcterms:modified>
</cp:coreProperties>
</file>