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77" r:id="rId2"/>
    <p:sldId id="270" r:id="rId3"/>
    <p:sldId id="385" r:id="rId4"/>
    <p:sldId id="384" r:id="rId5"/>
    <p:sldId id="383" r:id="rId6"/>
    <p:sldId id="428" r:id="rId7"/>
    <p:sldId id="308" r:id="rId8"/>
    <p:sldId id="420" r:id="rId9"/>
    <p:sldId id="458" r:id="rId10"/>
    <p:sldId id="544" r:id="rId11"/>
    <p:sldId id="427" r:id="rId12"/>
    <p:sldId id="546" r:id="rId13"/>
    <p:sldId id="545" r:id="rId14"/>
    <p:sldId id="547" r:id="rId15"/>
    <p:sldId id="550" r:id="rId16"/>
    <p:sldId id="390" r:id="rId17"/>
    <p:sldId id="391" r:id="rId18"/>
    <p:sldId id="386" r:id="rId19"/>
    <p:sldId id="387" r:id="rId20"/>
    <p:sldId id="424" r:id="rId21"/>
    <p:sldId id="422" r:id="rId22"/>
    <p:sldId id="486" r:id="rId23"/>
    <p:sldId id="423" r:id="rId24"/>
    <p:sldId id="457" r:id="rId25"/>
    <p:sldId id="459" r:id="rId26"/>
    <p:sldId id="425" r:id="rId27"/>
    <p:sldId id="763" r:id="rId28"/>
    <p:sldId id="784" r:id="rId29"/>
    <p:sldId id="785" r:id="rId30"/>
    <p:sldId id="786" r:id="rId31"/>
    <p:sldId id="787" r:id="rId32"/>
    <p:sldId id="1074" r:id="rId33"/>
    <p:sldId id="1075" r:id="rId34"/>
    <p:sldId id="1076" r:id="rId35"/>
    <p:sldId id="1077" r:id="rId36"/>
    <p:sldId id="1078" r:id="rId37"/>
    <p:sldId id="1079" r:id="rId38"/>
    <p:sldId id="379" r:id="rId39"/>
    <p:sldId id="378" r:id="rId40"/>
    <p:sldId id="429" r:id="rId41"/>
    <p:sldId id="380" r:id="rId42"/>
    <p:sldId id="431" r:id="rId43"/>
    <p:sldId id="481" r:id="rId44"/>
    <p:sldId id="483" r:id="rId45"/>
    <p:sldId id="1081" r:id="rId46"/>
    <p:sldId id="1082" r:id="rId47"/>
    <p:sldId id="1083" r:id="rId48"/>
    <p:sldId id="1087" r:id="rId49"/>
    <p:sldId id="1088" r:id="rId50"/>
    <p:sldId id="1084" r:id="rId51"/>
    <p:sldId id="1085" r:id="rId52"/>
    <p:sldId id="1086" r:id="rId53"/>
    <p:sldId id="1090" r:id="rId54"/>
    <p:sldId id="1091" r:id="rId55"/>
    <p:sldId id="1092" r:id="rId56"/>
    <p:sldId id="1093" r:id="rId57"/>
    <p:sldId id="1080" r:id="rId5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29B66-2994-154E-9FAA-8A4E2093F39A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8D0E4-A75D-2D47-9F80-C03C47546C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467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187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2D3EAA-D0AA-054C-8003-8189CD1BE110}" type="slidenum">
              <a:rPr lang="es-MX" sz="1200">
                <a:latin typeface="Arial" charset="0"/>
              </a:rPr>
              <a:pPr eaLnBrk="1" hangingPunct="1"/>
              <a:t>16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7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48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5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51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54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614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56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208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5D77A4A-DDC1-E542-B929-1C8F414846CB}" type="slidenum">
              <a:rPr lang="es-MX" sz="1200">
                <a:latin typeface="Arial" charset="0"/>
              </a:rPr>
              <a:pPr eaLnBrk="1" hangingPunct="1"/>
              <a:t>17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5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187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F2D3EAA-D0AA-054C-8003-8189CD1BE110}" type="slidenum">
              <a:rPr lang="es-MX" sz="1200">
                <a:latin typeface="Arial" charset="0"/>
              </a:rPr>
              <a:pPr eaLnBrk="1" hangingPunct="1"/>
              <a:t>27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0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41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7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42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43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81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44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71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45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3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0854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5077628-61B9-9F44-9699-9BA6C9BDB120}" type="slidenum">
              <a:rPr lang="es-MX" sz="1200">
                <a:latin typeface="Arial" charset="0"/>
              </a:rPr>
              <a:pPr eaLnBrk="1" hangingPunct="1"/>
              <a:t>47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DBFB74-EDEB-AF49-9001-19CB1D66E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01E669-100F-6C4F-BE5A-791F84BF9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15F37A-1B78-484B-B012-6A77BD70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E08707-F44F-9843-B2DC-6E15110A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90A86A-C07B-774F-86F4-5CB16226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713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B188F0-B7DE-6840-9AF4-B264BC2F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B0A67A-5B2D-734E-8480-F498B411B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9AAA6E-04D5-6B4C-A4BF-AAAC647C1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ACCD6-F35F-C141-B870-64E7C040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F9F027-ADA4-9A4F-9284-8CDB17BA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70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FB256E-951F-A740-88A4-AD05AF4E8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97E942-EF31-8F41-AB45-815BAFC3C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6C451B-05C5-B646-8F93-9C7E39F6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9D1154-9B6F-9543-B3A0-6D2C7332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2585FE-71FD-4C4E-862A-F5A82DB9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54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F55A5-8590-5A44-A0B5-61962998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2DD8B8-D2B6-6B48-AFB5-22B90D972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133C57-5B8B-1045-B856-0876E5B2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418E7D-3F53-BD46-8435-4812FC4CF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E2993-868B-214B-BA65-ADD7190E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27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0425EC-18E1-8742-A062-43B929C60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3858E-C1A8-3945-96BB-47FA3111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ABD6E9-1D7E-0345-AB01-E6CA3ACC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672D12-593C-FB45-8DFF-46CAADF1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08DE8-339C-DB4C-B440-ACD96EF8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802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58879-7598-8E4D-B4DA-ED740A82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DE10-DA25-BB4F-89EC-5044AA2F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954217-A822-4845-A2DC-65EC34F6C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2D5976-2E05-D245-AD5E-F276C79B4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6BD76A-AF12-C642-9457-AB41BAED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98279E-843D-9B44-A291-4C9130D8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19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51239-55D1-ED40-B399-764633DD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4415BA-599D-3B4F-B24F-C393701B0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45F505-3B93-1C4D-A1B4-AA628503F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B8C6FD-E242-964F-841D-68E9235AE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1250BE-30EC-084E-AF58-AC2E0518C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5B1592-3740-A846-8040-4509D5D2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F2AAD9-092D-9045-BB04-F7F4873D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8A6EEC-B2BC-C745-B79E-906DF202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310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31018-A106-AB46-A297-F5453BA0D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7A8BD20-A629-E746-9804-BE100FE7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8DE5E7-91E3-B04B-9604-63520AF5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9A0AFE-2788-8A48-B9A9-F3318E0D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714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8612A7-A960-8C48-89B8-978AA91D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2AEA67-6EE9-694E-B6D6-92CB9DF59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96E26F-496C-4C48-BEBA-DBECD38A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64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C9DF8-78EB-4148-A748-1A8C5629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F40E17-BCF5-D24A-B3D4-FD53106A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51F2A5-57A6-5047-8C09-9E3BFA3DE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72039D-5416-8F48-A08D-1F9B1B70C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E959AC-B045-294D-BA65-2D130C7A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3F2439-BEF9-0740-9972-4174A8CE8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2608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557BB-FD5D-F34A-987B-25F438D04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043066F-CFEA-6A42-94D3-4CB976EB8E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7789BE-50CF-ED4F-9C42-CD128B10E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C95509-4877-B244-8F26-CC365321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FB05B-E74E-ED42-A6BB-24E23019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B9E4E-77A1-244B-ABF3-8AC3D86A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47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6F271D-595A-A84E-A934-DEF61C0A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1E01F5-C97D-724F-9B0F-F830931FD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654072-D203-1843-9333-918BB9CC9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F2EF2-D333-9C49-A0B5-53AA9F1D6FAF}" type="datetimeFigureOut">
              <a:rPr lang="es-MX" smtClean="0"/>
              <a:t>08/09/20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7F6B1E-43C9-8043-BAE8-C4D8002D1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FDAC23-5B9A-5C43-8182-4E6EDE9B3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E8633-7B91-8A44-BD48-E1040D4811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1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10B3F6-619E-724B-8660-ED2033D7DAD7}"/>
              </a:ext>
            </a:extLst>
          </p:cNvPr>
          <p:cNvGrpSpPr/>
          <p:nvPr/>
        </p:nvGrpSpPr>
        <p:grpSpPr>
          <a:xfrm>
            <a:off x="4315705" y="2421925"/>
            <a:ext cx="7061318" cy="3284910"/>
            <a:chOff x="4315705" y="2421925"/>
            <a:chExt cx="7061318" cy="328491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BF8C8E3-C76E-2947-8028-0BEAD94F9D15}"/>
                </a:ext>
              </a:extLst>
            </p:cNvPr>
            <p:cNvSpPr txBox="1"/>
            <p:nvPr/>
          </p:nvSpPr>
          <p:spPr>
            <a:xfrm>
              <a:off x="4315705" y="2421925"/>
              <a:ext cx="35605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MADERA</a:t>
              </a:r>
            </a:p>
          </p:txBody>
        </p:sp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C9098809-F9BA-C044-8E05-FABF871B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5339" y="4992289"/>
              <a:ext cx="2451684" cy="71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72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interior, caja, hecho de madera&#10;&#10;Descripción generada automáticamente">
            <a:extLst>
              <a:ext uri="{FF2B5EF4-FFF2-40B4-BE49-F238E27FC236}">
                <a16:creationId xmlns:a16="http://schemas.microsoft.com/office/drawing/2014/main" id="{B498C454-3898-104E-8463-2A4FA6A9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24" y="333632"/>
            <a:ext cx="7398230" cy="619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refrigerador, caja, pequeño&#10;&#10;Descripción generada automáticamente">
            <a:extLst>
              <a:ext uri="{FF2B5EF4-FFF2-40B4-BE49-F238E27FC236}">
                <a16:creationId xmlns:a16="http://schemas.microsoft.com/office/drawing/2014/main" id="{5F72F754-8558-744E-8285-21DFDF34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1" y="216243"/>
            <a:ext cx="3913213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8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ibro, caja, tabla, hecho de madera&#10;&#10;Descripción generada automáticamente">
            <a:extLst>
              <a:ext uri="{FF2B5EF4-FFF2-40B4-BE49-F238E27FC236}">
                <a16:creationId xmlns:a16="http://schemas.microsoft.com/office/drawing/2014/main" id="{9FDDD5BF-B66D-C645-8E49-EACCAF38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330" y="463378"/>
            <a:ext cx="7908324" cy="59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D1A15F9-5138-9E48-AF47-B108B891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10A765B-C61A-924B-9FB2-74E94010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Imagen que contiene interior, cama, tabla, caja&#10;&#10;Descripción generada automáticamente">
            <a:extLst>
              <a:ext uri="{FF2B5EF4-FFF2-40B4-BE49-F238E27FC236}">
                <a16:creationId xmlns:a16="http://schemas.microsoft.com/office/drawing/2014/main" id="{C604D958-310B-D646-BAB0-F7D96C72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660400"/>
            <a:ext cx="65405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foto, azul, computadora&#10;&#10;Descripción generada automáticamente">
            <a:extLst>
              <a:ext uri="{FF2B5EF4-FFF2-40B4-BE49-F238E27FC236}">
                <a16:creationId xmlns:a16="http://schemas.microsoft.com/office/drawing/2014/main" id="{72AA289F-74D5-C946-9524-182041E7D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278" y="523930"/>
            <a:ext cx="9055443" cy="58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interior, pequeño, cuarto&#10;&#10;Descripción generada automáticamente">
            <a:extLst>
              <a:ext uri="{FF2B5EF4-FFF2-40B4-BE49-F238E27FC236}">
                <a16:creationId xmlns:a16="http://schemas.microsoft.com/office/drawing/2014/main" id="{216BF764-6870-0643-B2EB-DEC81266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849" y="614748"/>
            <a:ext cx="7504670" cy="56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3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 descr="MUEBLE PU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568326"/>
            <a:ext cx="721201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0817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Imagen 1" descr="MUEBLE PUE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234950"/>
            <a:ext cx="6386512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4974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:a16="http://schemas.microsoft.com/office/drawing/2014/main" id="{23229F39-B337-204A-86A8-01178D87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13" y="438150"/>
            <a:ext cx="40767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D3DF39-B5E7-2843-8172-49383B56C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21" y="525762"/>
            <a:ext cx="3927475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30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 descr="CAJ PUE 1.jpg">
            <a:extLst>
              <a:ext uri="{FF2B5EF4-FFF2-40B4-BE49-F238E27FC236}">
                <a16:creationId xmlns:a16="http://schemas.microsoft.com/office/drawing/2014/main" id="{AAD0D828-5E08-8740-8B51-964ACCD7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23" y="551527"/>
            <a:ext cx="7675004" cy="575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38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muebles, interior, hecho de madera, caja&#10;&#10;Descripción generada automáticamente">
            <a:extLst>
              <a:ext uri="{FF2B5EF4-FFF2-40B4-BE49-F238E27FC236}">
                <a16:creationId xmlns:a16="http://schemas.microsoft.com/office/drawing/2014/main" id="{4D69FCB0-4871-4C4E-BCE3-C8791CCE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9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7">
            <a:extLst>
              <a:ext uri="{FF2B5EF4-FFF2-40B4-BE49-F238E27FC236}">
                <a16:creationId xmlns:a16="http://schemas.microsoft.com/office/drawing/2014/main" id="{CE0FC75F-E230-6F4D-B5F9-89EE42203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3903" y="583205"/>
            <a:ext cx="6289589" cy="56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0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41" y="900644"/>
            <a:ext cx="5329291" cy="47733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88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 descr="MUEBLE Q 4.jpg">
            <a:extLst>
              <a:ext uri="{FF2B5EF4-FFF2-40B4-BE49-F238E27FC236}">
                <a16:creationId xmlns:a16="http://schemas.microsoft.com/office/drawing/2014/main" id="{A90A346F-B3DF-1442-A256-0DAE21C6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655" y="709410"/>
            <a:ext cx="5441539" cy="543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90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MUEBLE 7.jpg">
            <a:extLst>
              <a:ext uri="{FF2B5EF4-FFF2-40B4-BE49-F238E27FC236}">
                <a16:creationId xmlns:a16="http://schemas.microsoft.com/office/drawing/2014/main" id="{2A924F8E-BDA8-1B4C-9C51-446CFEA24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4144" y="819889"/>
            <a:ext cx="6542505" cy="475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9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ILLÓN 1x.jpg">
            <a:extLst>
              <a:ext uri="{FF2B5EF4-FFF2-40B4-BE49-F238E27FC236}">
                <a16:creationId xmlns:a16="http://schemas.microsoft.com/office/drawing/2014/main" id="{F4A5ED64-1926-214F-A82F-20FC05745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561703"/>
            <a:ext cx="5659955" cy="56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4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MUEBLE Q 5.jpg">
            <a:extLst>
              <a:ext uri="{FF2B5EF4-FFF2-40B4-BE49-F238E27FC236}">
                <a16:creationId xmlns:a16="http://schemas.microsoft.com/office/drawing/2014/main" id="{BDBDED28-089F-E941-B2E8-1ECD9DFE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3242" y="882236"/>
            <a:ext cx="6425515" cy="509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0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agen 2" descr="MUEBLE PUE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568326"/>
            <a:ext cx="721201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480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hecho de madera, tabla, madera, caja&#10;&#10;Descripción generada automáticamente">
            <a:extLst>
              <a:ext uri="{FF2B5EF4-FFF2-40B4-BE49-F238E27FC236}">
                <a16:creationId xmlns:a16="http://schemas.microsoft.com/office/drawing/2014/main" id="{29D3FC0C-FE62-0E47-9E2D-4EE9C28DC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742950"/>
            <a:ext cx="71628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ntenedor, caja&#10;&#10;Descripción generada automáticamente">
            <a:extLst>
              <a:ext uri="{FF2B5EF4-FFF2-40B4-BE49-F238E27FC236}">
                <a16:creationId xmlns:a16="http://schemas.microsoft.com/office/drawing/2014/main" id="{074D6A00-141C-0543-83B3-6D6C1158D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41" y="901337"/>
            <a:ext cx="6415768" cy="53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8.jpg">
            <a:extLst>
              <a:ext uri="{FF2B5EF4-FFF2-40B4-BE49-F238E27FC236}">
                <a16:creationId xmlns:a16="http://schemas.microsoft.com/office/drawing/2014/main" id="{B956DB20-639B-E74B-8804-9695E0007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630" y="909015"/>
            <a:ext cx="6721485" cy="50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3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omputadora, tabla&#10;&#10;Descripción generada automáticamente">
            <a:extLst>
              <a:ext uri="{FF2B5EF4-FFF2-40B4-BE49-F238E27FC236}">
                <a16:creationId xmlns:a16="http://schemas.microsoft.com/office/drawing/2014/main" id="{8CE456F9-4098-3841-8746-D63A89116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526" y="559526"/>
            <a:ext cx="5917474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5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hecho de madera, vivo, cuarto&#10;&#10;Descripción generada automáticamente">
            <a:extLst>
              <a:ext uri="{FF2B5EF4-FFF2-40B4-BE49-F238E27FC236}">
                <a16:creationId xmlns:a16="http://schemas.microsoft.com/office/drawing/2014/main" id="{151D13DC-93B3-6243-89ED-4DE6E68B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334" y="731520"/>
            <a:ext cx="8569140" cy="55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vivo, tabla, cuarto&#10;&#10;Descripción generada automáticamente">
            <a:extLst>
              <a:ext uri="{FF2B5EF4-FFF2-40B4-BE49-F238E27FC236}">
                <a16:creationId xmlns:a16="http://schemas.microsoft.com/office/drawing/2014/main" id="{599DFE32-776B-CA4B-98E2-3B2281E73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706" y="540931"/>
            <a:ext cx="5574299" cy="55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cuarto, hecho de madera&#10;&#10;Descripción generada automáticamente">
            <a:extLst>
              <a:ext uri="{FF2B5EF4-FFF2-40B4-BE49-F238E27FC236}">
                <a16:creationId xmlns:a16="http://schemas.microsoft.com/office/drawing/2014/main" id="{067E3BE4-0241-EF4F-AE3E-DEA0C40DF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ventana, cuarto&#10;&#10;Descripción generada automáticamente">
            <a:extLst>
              <a:ext uri="{FF2B5EF4-FFF2-40B4-BE49-F238E27FC236}">
                <a16:creationId xmlns:a16="http://schemas.microsoft.com/office/drawing/2014/main" id="{C98851DE-420E-4D46-B72D-5D1583D84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1" y="240341"/>
            <a:ext cx="4193176" cy="63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cuarto, pequeño&#10;&#10;Descripción generada automáticamente">
            <a:extLst>
              <a:ext uri="{FF2B5EF4-FFF2-40B4-BE49-F238E27FC236}">
                <a16:creationId xmlns:a16="http://schemas.microsoft.com/office/drawing/2014/main" id="{6485D171-3E12-AB4B-975D-3833AA82F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788" y="574765"/>
            <a:ext cx="5708469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9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taburete, sillón&#10;&#10;Descripción generada automáticamente">
            <a:extLst>
              <a:ext uri="{FF2B5EF4-FFF2-40B4-BE49-F238E27FC236}">
                <a16:creationId xmlns:a16="http://schemas.microsoft.com/office/drawing/2014/main" id="{566D5F57-51B0-BC4B-B66E-46BDAD84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1473200"/>
            <a:ext cx="391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hecho de madera, vivo, cuarto&#10;&#10;Descripción generada automáticamente">
            <a:extLst>
              <a:ext uri="{FF2B5EF4-FFF2-40B4-BE49-F238E27FC236}">
                <a16:creationId xmlns:a16="http://schemas.microsoft.com/office/drawing/2014/main" id="{00910F94-5CAC-604E-9DF9-7E7A36DB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0" y="1377950"/>
            <a:ext cx="6350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ÁMPARA PUE 12.jpg">
            <a:extLst>
              <a:ext uri="{FF2B5EF4-FFF2-40B4-BE49-F238E27FC236}">
                <a16:creationId xmlns:a16="http://schemas.microsoft.com/office/drawing/2014/main" id="{9C592321-2935-BC4C-BD42-6AE65502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86" y="543322"/>
            <a:ext cx="3855308" cy="577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4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́MPARA PUE 9.psd">
            <a:extLst>
              <a:ext uri="{FF2B5EF4-FFF2-40B4-BE49-F238E27FC236}">
                <a16:creationId xmlns:a16="http://schemas.microsoft.com/office/drawing/2014/main" id="{B7779C3E-764E-EA46-B0A6-D12A08D2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516" y="675481"/>
            <a:ext cx="217011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15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2.jpg">
            <a:extLst>
              <a:ext uri="{FF2B5EF4-FFF2-40B4-BE49-F238E27FC236}">
                <a16:creationId xmlns:a16="http://schemas.microsoft.com/office/drawing/2014/main" id="{5A5ADADD-0AC1-8846-AE47-ACC3B39D2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03" y="766119"/>
            <a:ext cx="6835793" cy="51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8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ÁMPARA PUE 4.jpg">
            <a:extLst>
              <a:ext uri="{FF2B5EF4-FFF2-40B4-BE49-F238E27FC236}">
                <a16:creationId xmlns:a16="http://schemas.microsoft.com/office/drawing/2014/main" id="{B8E95EDE-D90A-7244-A323-5754F548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9795" y="703262"/>
            <a:ext cx="5454778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07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2" descr="LÁMPARA PUE 7.jpg">
            <a:extLst>
              <a:ext uri="{FF2B5EF4-FFF2-40B4-BE49-F238E27FC236}">
                <a16:creationId xmlns:a16="http://schemas.microsoft.com/office/drawing/2014/main" id="{440E1560-1ED4-3244-9B96-F127BD723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838" y="614449"/>
            <a:ext cx="5761080" cy="576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655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́MPARA Z1X.jpg">
            <a:extLst>
              <a:ext uri="{FF2B5EF4-FFF2-40B4-BE49-F238E27FC236}">
                <a16:creationId xmlns:a16="http://schemas.microsoft.com/office/drawing/2014/main" id="{7CD13A68-2A3F-B140-9D58-8E24C83D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84" y="517041"/>
            <a:ext cx="5823918" cy="58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632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abla, interior, pequeño, cuarto&#10;&#10;Descripción generada automáticamente">
            <a:extLst>
              <a:ext uri="{FF2B5EF4-FFF2-40B4-BE49-F238E27FC236}">
                <a16:creationId xmlns:a16="http://schemas.microsoft.com/office/drawing/2014/main" id="{0CCBEAF4-423D-A740-9D77-F1CF40B4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623" y="679623"/>
            <a:ext cx="5612026" cy="56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870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tabla, silla, cuarto&#10;&#10;Descripción generada automáticamente">
            <a:extLst>
              <a:ext uri="{FF2B5EF4-FFF2-40B4-BE49-F238E27FC236}">
                <a16:creationId xmlns:a16="http://schemas.microsoft.com/office/drawing/2014/main" id="{1EEE090D-E74C-3049-9745-4D8BA079C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838200"/>
            <a:ext cx="515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1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tabla, interior, vivo, foto&#10;&#10;Descripción generada automáticamente">
            <a:extLst>
              <a:ext uri="{FF2B5EF4-FFF2-40B4-BE49-F238E27FC236}">
                <a16:creationId xmlns:a16="http://schemas.microsoft.com/office/drawing/2014/main" id="{F4F20CAC-B5FB-504F-85F7-6A039E4ED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45" b="13199"/>
          <a:stretch/>
        </p:blipFill>
        <p:spPr>
          <a:xfrm>
            <a:off x="2373811" y="679926"/>
            <a:ext cx="7444377" cy="54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06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cuarto, cama&#10;&#10;Descripción generada automáticamente">
            <a:extLst>
              <a:ext uri="{FF2B5EF4-FFF2-40B4-BE49-F238E27FC236}">
                <a16:creationId xmlns:a16="http://schemas.microsoft.com/office/drawing/2014/main" id="{F87B410D-BE75-FF45-9F12-6F7A96E4B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815" y="732052"/>
            <a:ext cx="6742370" cy="5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tabla, vivo, cuarto&#10;&#10;Descripción generada automáticamente">
            <a:extLst>
              <a:ext uri="{FF2B5EF4-FFF2-40B4-BE49-F238E27FC236}">
                <a16:creationId xmlns:a16="http://schemas.microsoft.com/office/drawing/2014/main" id="{82785E25-1837-7148-AD50-774F118F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686474"/>
            <a:ext cx="3677477" cy="548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3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cuarto, edificio, pequeño&#10;&#10;Descripción generada automáticamente">
            <a:extLst>
              <a:ext uri="{FF2B5EF4-FFF2-40B4-BE49-F238E27FC236}">
                <a16:creationId xmlns:a16="http://schemas.microsoft.com/office/drawing/2014/main" id="{8E76C249-AFF4-4F46-A469-DB29A924F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775" y="689407"/>
            <a:ext cx="4074711" cy="54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499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tabla, cuarto, pequeño&#10;&#10;Descripción generada automáticamente">
            <a:extLst>
              <a:ext uri="{FF2B5EF4-FFF2-40B4-BE49-F238E27FC236}">
                <a16:creationId xmlns:a16="http://schemas.microsoft.com/office/drawing/2014/main" id="{035143D0-CCD2-E649-902A-1035C02C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818" y="869876"/>
            <a:ext cx="5697673" cy="51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2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 PUE 2X.jpg">
            <a:extLst>
              <a:ext uri="{FF2B5EF4-FFF2-40B4-BE49-F238E27FC236}">
                <a16:creationId xmlns:a16="http://schemas.microsoft.com/office/drawing/2014/main" id="{0BD1F66A-6648-7141-8FBB-35EC8E8BF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3" y="827617"/>
            <a:ext cx="7220466" cy="52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1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abla, interior, hecho de madera, madera&#10;&#10;Descripción generada automáticamente">
            <a:extLst>
              <a:ext uri="{FF2B5EF4-FFF2-40B4-BE49-F238E27FC236}">
                <a16:creationId xmlns:a16="http://schemas.microsoft.com/office/drawing/2014/main" id="{A4393F4F-4A95-C245-9211-5B416F7BB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620" y="931394"/>
            <a:ext cx="6674760" cy="49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, refrigerador, cocina&#10;&#10;Descripción generada automáticamente">
            <a:extLst>
              <a:ext uri="{FF2B5EF4-FFF2-40B4-BE49-F238E27FC236}">
                <a16:creationId xmlns:a16="http://schemas.microsoft.com/office/drawing/2014/main" id="{B5F5EA04-BFD0-A84D-AAC0-637702779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930" y="990075"/>
            <a:ext cx="6338097" cy="487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93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EB9BDFF-0ED0-314F-AD40-A05829836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705" y="959300"/>
            <a:ext cx="5659729" cy="49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FB62A9-6B0F-004B-BA89-E70C4944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76" y="1070558"/>
            <a:ext cx="5942531" cy="47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cuarto, tabla, vivo&#10;&#10;Descripción generada automáticamente">
            <a:extLst>
              <a:ext uri="{FF2B5EF4-FFF2-40B4-BE49-F238E27FC236}">
                <a16:creationId xmlns:a16="http://schemas.microsoft.com/office/drawing/2014/main" id="{3EE14FB7-8725-ED48-A427-1CE24155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26" y="520700"/>
            <a:ext cx="58039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4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caja, tabla&#10;&#10;Descripción generada automáticamente">
            <a:extLst>
              <a:ext uri="{FF2B5EF4-FFF2-40B4-BE49-F238E27FC236}">
                <a16:creationId xmlns:a16="http://schemas.microsoft.com/office/drawing/2014/main" id="{FA07502C-FD51-F245-85F0-7BFA3833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732" y="763551"/>
            <a:ext cx="3568535" cy="55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7FE1CB-F271-7C4E-A5F3-4D111C4C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764" y="1052441"/>
            <a:ext cx="7626471" cy="47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1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710B3F6-619E-724B-8660-ED2033D7DAD7}"/>
              </a:ext>
            </a:extLst>
          </p:cNvPr>
          <p:cNvGrpSpPr/>
          <p:nvPr/>
        </p:nvGrpSpPr>
        <p:grpSpPr>
          <a:xfrm>
            <a:off x="4315705" y="2421925"/>
            <a:ext cx="7061318" cy="3284910"/>
            <a:chOff x="4315705" y="2421925"/>
            <a:chExt cx="7061318" cy="3284910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BF8C8E3-C76E-2947-8028-0BEAD94F9D15}"/>
                </a:ext>
              </a:extLst>
            </p:cNvPr>
            <p:cNvSpPr txBox="1"/>
            <p:nvPr/>
          </p:nvSpPr>
          <p:spPr>
            <a:xfrm>
              <a:off x="4315705" y="2421925"/>
              <a:ext cx="35605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200" dirty="0">
                  <a:solidFill>
                    <a:schemeClr val="bg1"/>
                  </a:solidFill>
                </a:rPr>
                <a:t>MADERA</a:t>
              </a:r>
            </a:p>
          </p:txBody>
        </p:sp>
        <p:pic>
          <p:nvPicPr>
            <p:cNvPr id="3" name="Imagen 2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C9098809-F9BA-C044-8E05-FABF871BD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25339" y="4992289"/>
              <a:ext cx="2451684" cy="714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34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CAJA DE MADERA Q 04.jpg">
            <a:extLst>
              <a:ext uri="{FF2B5EF4-FFF2-40B4-BE49-F238E27FC236}">
                <a16:creationId xmlns:a16="http://schemas.microsoft.com/office/drawing/2014/main" id="{4A56F02F-4F4E-1343-A298-56A3007D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640084"/>
            <a:ext cx="6096000" cy="538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6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A COLOR 1 713 174  2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17" y="677333"/>
            <a:ext cx="7277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9" descr="CAJA DE MADERA Q 02.jpg">
            <a:extLst>
              <a:ext uri="{FF2B5EF4-FFF2-40B4-BE49-F238E27FC236}">
                <a16:creationId xmlns:a16="http://schemas.microsoft.com/office/drawing/2014/main" id="{B39187F0-70C3-D743-A05F-1DF81B8872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6721" y="383059"/>
            <a:ext cx="6128609" cy="612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12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JITA 8 XXZ.jpg">
            <a:extLst>
              <a:ext uri="{FF2B5EF4-FFF2-40B4-BE49-F238E27FC236}">
                <a16:creationId xmlns:a16="http://schemas.microsoft.com/office/drawing/2014/main" id="{649A1F54-8474-244A-8C19-CCBE1373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63" y="1871373"/>
            <a:ext cx="9409674" cy="34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15</Words>
  <Application>Microsoft Macintosh PowerPoint</Application>
  <PresentationFormat>Panorámica</PresentationFormat>
  <Paragraphs>15</Paragraphs>
  <Slides>57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LOPEZ ESPINOSA</dc:creator>
  <cp:lastModifiedBy>MARIO LOPEZ ESPINOSA</cp:lastModifiedBy>
  <cp:revision>11</cp:revision>
  <dcterms:created xsi:type="dcterms:W3CDTF">2020-07-05T18:17:57Z</dcterms:created>
  <dcterms:modified xsi:type="dcterms:W3CDTF">2020-09-08T23:13:38Z</dcterms:modified>
</cp:coreProperties>
</file>