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326" r:id="rId4"/>
    <p:sldId id="320" r:id="rId5"/>
    <p:sldId id="439" r:id="rId6"/>
    <p:sldId id="440" r:id="rId7"/>
    <p:sldId id="442" r:id="rId8"/>
    <p:sldId id="444" r:id="rId9"/>
    <p:sldId id="445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A0B6C-A02A-2041-BCB7-7A8774445F58}" type="doc">
      <dgm:prSet loTypeId="urn:microsoft.com/office/officeart/2008/layout/CaptionedPicture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C8A496-23E2-5C43-A1E8-2B4FF2AF9AC0}">
      <dgm:prSet phldrT="[Texto]"/>
      <dgm:spPr>
        <a:solidFill>
          <a:srgbClr val="000066"/>
        </a:solidFill>
      </dgm:spPr>
      <dgm:t>
        <a:bodyPr/>
        <a:lstStyle/>
        <a:p>
          <a:r>
            <a:rPr lang="es-ES" dirty="0"/>
            <a:t>Organización Internacional del Trabajo</a:t>
          </a:r>
        </a:p>
      </dgm:t>
    </dgm:pt>
    <dgm:pt modelId="{A5665073-1546-DA4F-868D-5EB04C9B7B22}" type="parTrans" cxnId="{86690287-0A81-CD4A-883F-E187B21638F5}">
      <dgm:prSet/>
      <dgm:spPr/>
      <dgm:t>
        <a:bodyPr/>
        <a:lstStyle/>
        <a:p>
          <a:endParaRPr lang="es-ES"/>
        </a:p>
      </dgm:t>
    </dgm:pt>
    <dgm:pt modelId="{4BB7D875-1DC0-3D40-8901-71B8BF9A92F0}" type="sibTrans" cxnId="{86690287-0A81-CD4A-883F-E187B21638F5}">
      <dgm:prSet/>
      <dgm:spPr/>
      <dgm:t>
        <a:bodyPr/>
        <a:lstStyle/>
        <a:p>
          <a:endParaRPr lang="es-ES"/>
        </a:p>
      </dgm:t>
    </dgm:pt>
    <dgm:pt modelId="{419C300A-5DD5-6B44-A9A0-DED851A6AB3F}">
      <dgm:prSet phldrT="[Texto]" phldr="1"/>
      <dgm:spPr/>
      <dgm:t>
        <a:bodyPr/>
        <a:lstStyle/>
        <a:p>
          <a:endParaRPr lang="es-ES" dirty="0"/>
        </a:p>
      </dgm:t>
    </dgm:pt>
    <dgm:pt modelId="{BFEB69DC-22B3-764A-A56C-9F25B3F85A01}" type="parTrans" cxnId="{B66CB7A6-CDE2-CA4D-9A06-5AD1F6FB31FB}">
      <dgm:prSet/>
      <dgm:spPr/>
      <dgm:t>
        <a:bodyPr/>
        <a:lstStyle/>
        <a:p>
          <a:endParaRPr lang="es-ES"/>
        </a:p>
      </dgm:t>
    </dgm:pt>
    <dgm:pt modelId="{3F34B051-691B-5847-AA15-11A8783C1D41}" type="sibTrans" cxnId="{B66CB7A6-CDE2-CA4D-9A06-5AD1F6FB31FB}">
      <dgm:prSet/>
      <dgm:spPr/>
      <dgm:t>
        <a:bodyPr/>
        <a:lstStyle/>
        <a:p>
          <a:endParaRPr lang="es-ES"/>
        </a:p>
      </dgm:t>
    </dgm:pt>
    <dgm:pt modelId="{AA7C9C91-61E1-6E4D-B529-5D5F17E66A7F}">
      <dgm:prSet phldrT="[Texto]"/>
      <dgm:spPr>
        <a:solidFill>
          <a:srgbClr val="890000"/>
        </a:solidFill>
      </dgm:spPr>
      <dgm:t>
        <a:bodyPr/>
        <a:lstStyle/>
        <a:p>
          <a:r>
            <a:rPr lang="es-ES" dirty="0"/>
            <a:t>Secretaría del Trabajo</a:t>
          </a:r>
        </a:p>
      </dgm:t>
    </dgm:pt>
    <dgm:pt modelId="{0414989D-C516-C546-8AD8-C5FC39D14343}" type="parTrans" cxnId="{89229AD6-AAE6-6F4B-85A7-3174FE0C776F}">
      <dgm:prSet/>
      <dgm:spPr/>
      <dgm:t>
        <a:bodyPr/>
        <a:lstStyle/>
        <a:p>
          <a:endParaRPr lang="es-ES"/>
        </a:p>
      </dgm:t>
    </dgm:pt>
    <dgm:pt modelId="{9D47D505-97BD-214C-9CF7-B067FD7C4BF5}" type="sibTrans" cxnId="{89229AD6-AAE6-6F4B-85A7-3174FE0C776F}">
      <dgm:prSet/>
      <dgm:spPr/>
      <dgm:t>
        <a:bodyPr/>
        <a:lstStyle/>
        <a:p>
          <a:endParaRPr lang="es-ES"/>
        </a:p>
      </dgm:t>
    </dgm:pt>
    <dgm:pt modelId="{6BBA6D7C-6B77-C743-ADC7-3EC70CBB7659}">
      <dgm:prSet phldrT="[Texto]" phldr="1"/>
      <dgm:spPr/>
      <dgm:t>
        <a:bodyPr/>
        <a:lstStyle/>
        <a:p>
          <a:endParaRPr lang="es-ES" dirty="0"/>
        </a:p>
      </dgm:t>
    </dgm:pt>
    <dgm:pt modelId="{4024C860-0D1B-2B46-BC80-D9E643541398}" type="parTrans" cxnId="{AEDC1F28-B87C-5F41-B5A8-9D50351D2BFD}">
      <dgm:prSet/>
      <dgm:spPr/>
      <dgm:t>
        <a:bodyPr/>
        <a:lstStyle/>
        <a:p>
          <a:endParaRPr lang="es-ES"/>
        </a:p>
      </dgm:t>
    </dgm:pt>
    <dgm:pt modelId="{724B1770-C128-9A43-B494-45E05D796420}" type="sibTrans" cxnId="{AEDC1F28-B87C-5F41-B5A8-9D50351D2BFD}">
      <dgm:prSet/>
      <dgm:spPr/>
      <dgm:t>
        <a:bodyPr/>
        <a:lstStyle/>
        <a:p>
          <a:endParaRPr lang="es-ES"/>
        </a:p>
      </dgm:t>
    </dgm:pt>
    <dgm:pt modelId="{281BF759-1355-A04A-924D-76948CCDAAF4}">
      <dgm:prSet phldrT="[Texto]" phldr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 dirty="0"/>
        </a:p>
      </dgm:t>
    </dgm:pt>
    <dgm:pt modelId="{209383D5-9543-FE4A-968E-0725E2D9C799}" type="parTrans" cxnId="{6226433D-96C3-884E-9ED6-9795ABD82528}">
      <dgm:prSet/>
      <dgm:spPr/>
      <dgm:t>
        <a:bodyPr/>
        <a:lstStyle/>
        <a:p>
          <a:endParaRPr lang="es-ES"/>
        </a:p>
      </dgm:t>
    </dgm:pt>
    <dgm:pt modelId="{2F5D7BC2-C1B6-DD47-BE74-A09836F17EBC}" type="sibTrans" cxnId="{6226433D-96C3-884E-9ED6-9795ABD82528}">
      <dgm:prSet/>
      <dgm:spPr/>
      <dgm:t>
        <a:bodyPr/>
        <a:lstStyle/>
        <a:p>
          <a:endParaRPr lang="es-ES"/>
        </a:p>
      </dgm:t>
    </dgm:pt>
    <dgm:pt modelId="{D78E31E7-4BD6-D245-9EDD-9DB19025179E}">
      <dgm:prSet phldrT="[Texto]" phldr="1"/>
      <dgm:spPr/>
      <dgm:t>
        <a:bodyPr/>
        <a:lstStyle/>
        <a:p>
          <a:endParaRPr lang="es-ES" dirty="0"/>
        </a:p>
      </dgm:t>
    </dgm:pt>
    <dgm:pt modelId="{ABF9724A-BD7C-374E-87AE-57CD54809A1B}" type="sibTrans" cxnId="{C2AE6FB1-ABF5-114E-A2D4-B02A6C924811}">
      <dgm:prSet/>
      <dgm:spPr/>
      <dgm:t>
        <a:bodyPr/>
        <a:lstStyle/>
        <a:p>
          <a:endParaRPr lang="es-ES"/>
        </a:p>
      </dgm:t>
    </dgm:pt>
    <dgm:pt modelId="{00CA1F4C-2576-9A48-A6F0-FC13265D90FF}" type="parTrans" cxnId="{C2AE6FB1-ABF5-114E-A2D4-B02A6C924811}">
      <dgm:prSet/>
      <dgm:spPr/>
      <dgm:t>
        <a:bodyPr/>
        <a:lstStyle/>
        <a:p>
          <a:endParaRPr lang="es-ES"/>
        </a:p>
      </dgm:t>
    </dgm:pt>
    <dgm:pt modelId="{BD70BCA5-E9A7-2B42-AA10-23B7518AC2F4}" type="pres">
      <dgm:prSet presAssocID="{0F0A0B6C-A02A-2041-BCB7-7A8774445F58}" presName="Name0" presStyleCnt="0">
        <dgm:presLayoutVars>
          <dgm:chMax/>
          <dgm:chPref/>
          <dgm:dir/>
        </dgm:presLayoutVars>
      </dgm:prSet>
      <dgm:spPr/>
    </dgm:pt>
    <dgm:pt modelId="{6E1DA6AA-D187-B840-8469-7AF454C898B1}" type="pres">
      <dgm:prSet presAssocID="{D78E31E7-4BD6-D245-9EDD-9DB19025179E}" presName="composite" presStyleCnt="0">
        <dgm:presLayoutVars>
          <dgm:chMax val="1"/>
          <dgm:chPref val="1"/>
        </dgm:presLayoutVars>
      </dgm:prSet>
      <dgm:spPr/>
    </dgm:pt>
    <dgm:pt modelId="{BC2F6179-AFF0-9B46-8D69-98283D54919A}" type="pres">
      <dgm:prSet presAssocID="{D78E31E7-4BD6-D245-9EDD-9DB19025179E}" presName="Accent" presStyleLbl="trAlignAcc1" presStyleIdx="0" presStyleCnt="3" custLinFactNeighborY="531">
        <dgm:presLayoutVars>
          <dgm:chMax val="0"/>
          <dgm:chPref val="0"/>
        </dgm:presLayoutVars>
      </dgm:prSet>
      <dgm:spPr/>
    </dgm:pt>
    <dgm:pt modelId="{406C5BBB-87CC-A141-9ED7-49A7843E7F64}" type="pres">
      <dgm:prSet presAssocID="{D78E31E7-4BD6-D245-9EDD-9DB19025179E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172B30ED-C3FA-064A-AEBD-F822D2CD545D}" type="pres">
      <dgm:prSet presAssocID="{D78E31E7-4BD6-D245-9EDD-9DB19025179E}" presName="ChildComposite" presStyleCnt="0"/>
      <dgm:spPr/>
    </dgm:pt>
    <dgm:pt modelId="{666757BB-D99B-5740-890D-1C1AD2C91D93}" type="pres">
      <dgm:prSet presAssocID="{D78E31E7-4BD6-D245-9EDD-9DB19025179E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1A9611-5352-564D-AF18-0047EBAB82BE}" type="pres">
      <dgm:prSet presAssocID="{D78E31E7-4BD6-D245-9EDD-9DB19025179E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148C41B6-1295-A24A-A7EB-021AEF19B5A0}" type="pres">
      <dgm:prSet presAssocID="{ABF9724A-BD7C-374E-87AE-57CD54809A1B}" presName="sibTrans" presStyleCnt="0"/>
      <dgm:spPr/>
    </dgm:pt>
    <dgm:pt modelId="{76E452A7-38D3-6A4F-9A73-65628D6AFAB7}" type="pres">
      <dgm:prSet presAssocID="{419C300A-5DD5-6B44-A9A0-DED851A6AB3F}" presName="composite" presStyleCnt="0">
        <dgm:presLayoutVars>
          <dgm:chMax val="1"/>
          <dgm:chPref val="1"/>
        </dgm:presLayoutVars>
      </dgm:prSet>
      <dgm:spPr/>
    </dgm:pt>
    <dgm:pt modelId="{54245566-011E-544C-9E21-7D4050317305}" type="pres">
      <dgm:prSet presAssocID="{419C300A-5DD5-6B44-A9A0-DED851A6AB3F}" presName="Accent" presStyleLbl="trAlignAcc1" presStyleIdx="1" presStyleCnt="3" custLinFactNeighborX="-22936" custLinFactNeighborY="-776">
        <dgm:presLayoutVars>
          <dgm:chMax val="0"/>
          <dgm:chPref val="0"/>
        </dgm:presLayoutVars>
      </dgm:prSet>
      <dgm:spPr/>
    </dgm:pt>
    <dgm:pt modelId="{918DA64C-DDBE-4144-A137-C4C81AE7F8D6}" type="pres">
      <dgm:prSet presAssocID="{419C300A-5DD5-6B44-A9A0-DED851A6AB3F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FCA6319C-ABB8-AE4F-8D7C-CD113059CBAB}" type="pres">
      <dgm:prSet presAssocID="{419C300A-5DD5-6B44-A9A0-DED851A6AB3F}" presName="ChildComposite" presStyleCnt="0"/>
      <dgm:spPr/>
    </dgm:pt>
    <dgm:pt modelId="{C28B8C8B-4B27-8546-B4EE-433652F9CE05}" type="pres">
      <dgm:prSet presAssocID="{419C300A-5DD5-6B44-A9A0-DED851A6AB3F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305C622-A66D-FB49-AE1C-6DCDD4C140C2}" type="pres">
      <dgm:prSet presAssocID="{419C300A-5DD5-6B44-A9A0-DED851A6AB3F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515F22F0-5C5C-FA42-A724-74BD3386FF94}" type="pres">
      <dgm:prSet presAssocID="{3F34B051-691B-5847-AA15-11A8783C1D41}" presName="sibTrans" presStyleCnt="0"/>
      <dgm:spPr/>
    </dgm:pt>
    <dgm:pt modelId="{A04CA763-1C1C-1F4F-B1DD-F72193D809D9}" type="pres">
      <dgm:prSet presAssocID="{6BBA6D7C-6B77-C743-ADC7-3EC70CBB7659}" presName="composite" presStyleCnt="0">
        <dgm:presLayoutVars>
          <dgm:chMax val="1"/>
          <dgm:chPref val="1"/>
        </dgm:presLayoutVars>
      </dgm:prSet>
      <dgm:spPr/>
    </dgm:pt>
    <dgm:pt modelId="{64722329-EEFC-B241-A9CD-3B5FC3310592}" type="pres">
      <dgm:prSet presAssocID="{6BBA6D7C-6B77-C743-ADC7-3EC70CBB7659}" presName="Accent" presStyleLbl="trAlignAcc1" presStyleIdx="2" presStyleCnt="3">
        <dgm:presLayoutVars>
          <dgm:chMax val="0"/>
          <dgm:chPref val="0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D6245F3-3A8A-4A47-AAE1-E194B370D5A2}" type="pres">
      <dgm:prSet presAssocID="{6BBA6D7C-6B77-C743-ADC7-3EC70CBB7659}" presName="Image" presStyleLbl="alignImgPlace1" presStyleIdx="2" presStyleCnt="3" custLinFactNeighborX="1377" custLinFactNeighborY="4905">
        <dgm:presLayoutVars>
          <dgm:chMax val="0"/>
          <dgm:chPref val="0"/>
        </dgm:presLayoutVars>
      </dgm:prSet>
      <dgm:spPr>
        <a:solidFill>
          <a:schemeClr val="bg1">
            <a:lumMod val="85000"/>
          </a:schemeClr>
        </a:solidFill>
      </dgm:spPr>
    </dgm:pt>
    <dgm:pt modelId="{7584622E-95EA-7845-802D-7EE8C8C0DFF9}" type="pres">
      <dgm:prSet presAssocID="{6BBA6D7C-6B77-C743-ADC7-3EC70CBB7659}" presName="ChildComposite" presStyleCnt="0"/>
      <dgm:spPr/>
    </dgm:pt>
    <dgm:pt modelId="{BB8A2F1B-FB6F-0D44-AA8D-E86A72BFDF7C}" type="pres">
      <dgm:prSet presAssocID="{6BBA6D7C-6B77-C743-ADC7-3EC70CBB7659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A1071CE-46C9-9946-8033-20137849A56A}" type="pres">
      <dgm:prSet presAssocID="{6BBA6D7C-6B77-C743-ADC7-3EC70CBB7659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6388B514-1D21-3F4E-8B73-7E22F73E4D34}" type="presOf" srcId="{419C300A-5DD5-6B44-A9A0-DED851A6AB3F}" destId="{1305C622-A66D-FB49-AE1C-6DCDD4C140C2}" srcOrd="0" destOrd="0" presId="urn:microsoft.com/office/officeart/2008/layout/CaptionedPictures"/>
    <dgm:cxn modelId="{9701E11A-47C2-674F-B13B-DA10264856D6}" type="presOf" srcId="{A2C8A496-23E2-5C43-A1E8-2B4FF2AF9AC0}" destId="{666757BB-D99B-5740-890D-1C1AD2C91D93}" srcOrd="0" destOrd="0" presId="urn:microsoft.com/office/officeart/2008/layout/CaptionedPictures"/>
    <dgm:cxn modelId="{1B18FD1F-BE9F-324F-B057-34CE411DAD8B}" type="presOf" srcId="{281BF759-1355-A04A-924D-76948CCDAAF4}" destId="{BB8A2F1B-FB6F-0D44-AA8D-E86A72BFDF7C}" srcOrd="0" destOrd="0" presId="urn:microsoft.com/office/officeart/2008/layout/CaptionedPictures"/>
    <dgm:cxn modelId="{AEDC1F28-B87C-5F41-B5A8-9D50351D2BFD}" srcId="{0F0A0B6C-A02A-2041-BCB7-7A8774445F58}" destId="{6BBA6D7C-6B77-C743-ADC7-3EC70CBB7659}" srcOrd="2" destOrd="0" parTransId="{4024C860-0D1B-2B46-BC80-D9E643541398}" sibTransId="{724B1770-C128-9A43-B494-45E05D796420}"/>
    <dgm:cxn modelId="{E3160C3B-0D13-E94C-A111-4861A6B5AF73}" type="presOf" srcId="{0F0A0B6C-A02A-2041-BCB7-7A8774445F58}" destId="{BD70BCA5-E9A7-2B42-AA10-23B7518AC2F4}" srcOrd="0" destOrd="0" presId="urn:microsoft.com/office/officeart/2008/layout/CaptionedPictures"/>
    <dgm:cxn modelId="{6226433D-96C3-884E-9ED6-9795ABD82528}" srcId="{6BBA6D7C-6B77-C743-ADC7-3EC70CBB7659}" destId="{281BF759-1355-A04A-924D-76948CCDAAF4}" srcOrd="0" destOrd="0" parTransId="{209383D5-9543-FE4A-968E-0725E2D9C799}" sibTransId="{2F5D7BC2-C1B6-DD47-BE74-A09836F17EBC}"/>
    <dgm:cxn modelId="{6255D550-EB73-EA47-8FD1-56DEF7DF14E1}" type="presOf" srcId="{AA7C9C91-61E1-6E4D-B529-5D5F17E66A7F}" destId="{C28B8C8B-4B27-8546-B4EE-433652F9CE05}" srcOrd="0" destOrd="0" presId="urn:microsoft.com/office/officeart/2008/layout/CaptionedPictures"/>
    <dgm:cxn modelId="{86690287-0A81-CD4A-883F-E187B21638F5}" srcId="{D78E31E7-4BD6-D245-9EDD-9DB19025179E}" destId="{A2C8A496-23E2-5C43-A1E8-2B4FF2AF9AC0}" srcOrd="0" destOrd="0" parTransId="{A5665073-1546-DA4F-868D-5EB04C9B7B22}" sibTransId="{4BB7D875-1DC0-3D40-8901-71B8BF9A92F0}"/>
    <dgm:cxn modelId="{2C1CA389-C986-554F-8C2F-824857B4C7E0}" type="presOf" srcId="{6BBA6D7C-6B77-C743-ADC7-3EC70CBB7659}" destId="{FA1071CE-46C9-9946-8033-20137849A56A}" srcOrd="0" destOrd="0" presId="urn:microsoft.com/office/officeart/2008/layout/CaptionedPictures"/>
    <dgm:cxn modelId="{2D4543A0-CFFC-0E42-9050-8967822FD738}" type="presOf" srcId="{D78E31E7-4BD6-D245-9EDD-9DB19025179E}" destId="{1A1A9611-5352-564D-AF18-0047EBAB82BE}" srcOrd="0" destOrd="0" presId="urn:microsoft.com/office/officeart/2008/layout/CaptionedPictures"/>
    <dgm:cxn modelId="{B66CB7A6-CDE2-CA4D-9A06-5AD1F6FB31FB}" srcId="{0F0A0B6C-A02A-2041-BCB7-7A8774445F58}" destId="{419C300A-5DD5-6B44-A9A0-DED851A6AB3F}" srcOrd="1" destOrd="0" parTransId="{BFEB69DC-22B3-764A-A56C-9F25B3F85A01}" sibTransId="{3F34B051-691B-5847-AA15-11A8783C1D41}"/>
    <dgm:cxn modelId="{C2AE6FB1-ABF5-114E-A2D4-B02A6C924811}" srcId="{0F0A0B6C-A02A-2041-BCB7-7A8774445F58}" destId="{D78E31E7-4BD6-D245-9EDD-9DB19025179E}" srcOrd="0" destOrd="0" parTransId="{00CA1F4C-2576-9A48-A6F0-FC13265D90FF}" sibTransId="{ABF9724A-BD7C-374E-87AE-57CD54809A1B}"/>
    <dgm:cxn modelId="{89229AD6-AAE6-6F4B-85A7-3174FE0C776F}" srcId="{419C300A-5DD5-6B44-A9A0-DED851A6AB3F}" destId="{AA7C9C91-61E1-6E4D-B529-5D5F17E66A7F}" srcOrd="0" destOrd="0" parTransId="{0414989D-C516-C546-8AD8-C5FC39D14343}" sibTransId="{9D47D505-97BD-214C-9CF7-B067FD7C4BF5}"/>
    <dgm:cxn modelId="{20EC4958-583A-4942-9A27-EC998FA91A25}" type="presParOf" srcId="{BD70BCA5-E9A7-2B42-AA10-23B7518AC2F4}" destId="{6E1DA6AA-D187-B840-8469-7AF454C898B1}" srcOrd="0" destOrd="0" presId="urn:microsoft.com/office/officeart/2008/layout/CaptionedPictures"/>
    <dgm:cxn modelId="{9A3A3FDD-F7EE-FC4D-9AD8-A4611C9F7D3A}" type="presParOf" srcId="{6E1DA6AA-D187-B840-8469-7AF454C898B1}" destId="{BC2F6179-AFF0-9B46-8D69-98283D54919A}" srcOrd="0" destOrd="0" presId="urn:microsoft.com/office/officeart/2008/layout/CaptionedPictures"/>
    <dgm:cxn modelId="{C20A0853-223B-1242-B145-963552553EB2}" type="presParOf" srcId="{6E1DA6AA-D187-B840-8469-7AF454C898B1}" destId="{406C5BBB-87CC-A141-9ED7-49A7843E7F64}" srcOrd="1" destOrd="0" presId="urn:microsoft.com/office/officeart/2008/layout/CaptionedPictures"/>
    <dgm:cxn modelId="{D0EADD32-28C0-2D40-93AC-48D693BBD682}" type="presParOf" srcId="{6E1DA6AA-D187-B840-8469-7AF454C898B1}" destId="{172B30ED-C3FA-064A-AEBD-F822D2CD545D}" srcOrd="2" destOrd="0" presId="urn:microsoft.com/office/officeart/2008/layout/CaptionedPictures"/>
    <dgm:cxn modelId="{1058D2B3-9344-6645-96A1-F26521EE6A81}" type="presParOf" srcId="{172B30ED-C3FA-064A-AEBD-F822D2CD545D}" destId="{666757BB-D99B-5740-890D-1C1AD2C91D93}" srcOrd="0" destOrd="0" presId="urn:microsoft.com/office/officeart/2008/layout/CaptionedPictures"/>
    <dgm:cxn modelId="{45BD4BF6-394B-1A41-BDEE-5721286B6316}" type="presParOf" srcId="{172B30ED-C3FA-064A-AEBD-F822D2CD545D}" destId="{1A1A9611-5352-564D-AF18-0047EBAB82BE}" srcOrd="1" destOrd="0" presId="urn:microsoft.com/office/officeart/2008/layout/CaptionedPictures"/>
    <dgm:cxn modelId="{2259F7FE-91F1-8942-A020-44D21FF43F24}" type="presParOf" srcId="{BD70BCA5-E9A7-2B42-AA10-23B7518AC2F4}" destId="{148C41B6-1295-A24A-A7EB-021AEF19B5A0}" srcOrd="1" destOrd="0" presId="urn:microsoft.com/office/officeart/2008/layout/CaptionedPictures"/>
    <dgm:cxn modelId="{AF6C9432-B9BB-7B41-A589-795FD2ED0CBB}" type="presParOf" srcId="{BD70BCA5-E9A7-2B42-AA10-23B7518AC2F4}" destId="{76E452A7-38D3-6A4F-9A73-65628D6AFAB7}" srcOrd="2" destOrd="0" presId="urn:microsoft.com/office/officeart/2008/layout/CaptionedPictures"/>
    <dgm:cxn modelId="{4ED1134F-D979-2F49-A709-A269DBEAD22E}" type="presParOf" srcId="{76E452A7-38D3-6A4F-9A73-65628D6AFAB7}" destId="{54245566-011E-544C-9E21-7D4050317305}" srcOrd="0" destOrd="0" presId="urn:microsoft.com/office/officeart/2008/layout/CaptionedPictures"/>
    <dgm:cxn modelId="{65714EE9-B9E6-9A45-AF9F-EA068C097FA2}" type="presParOf" srcId="{76E452A7-38D3-6A4F-9A73-65628D6AFAB7}" destId="{918DA64C-DDBE-4144-A137-C4C81AE7F8D6}" srcOrd="1" destOrd="0" presId="urn:microsoft.com/office/officeart/2008/layout/CaptionedPictures"/>
    <dgm:cxn modelId="{0EC2A2E6-F6BF-0D42-8D6B-90E16F17FF4E}" type="presParOf" srcId="{76E452A7-38D3-6A4F-9A73-65628D6AFAB7}" destId="{FCA6319C-ABB8-AE4F-8D7C-CD113059CBAB}" srcOrd="2" destOrd="0" presId="urn:microsoft.com/office/officeart/2008/layout/CaptionedPictures"/>
    <dgm:cxn modelId="{F4B4BFAB-7785-6F47-B7F0-FCD99C6F9DE8}" type="presParOf" srcId="{FCA6319C-ABB8-AE4F-8D7C-CD113059CBAB}" destId="{C28B8C8B-4B27-8546-B4EE-433652F9CE05}" srcOrd="0" destOrd="0" presId="urn:microsoft.com/office/officeart/2008/layout/CaptionedPictures"/>
    <dgm:cxn modelId="{BC3A48D3-6A0F-DF42-9525-271FC20CC096}" type="presParOf" srcId="{FCA6319C-ABB8-AE4F-8D7C-CD113059CBAB}" destId="{1305C622-A66D-FB49-AE1C-6DCDD4C140C2}" srcOrd="1" destOrd="0" presId="urn:microsoft.com/office/officeart/2008/layout/CaptionedPictures"/>
    <dgm:cxn modelId="{55F5ABCC-39DD-E741-85CD-E2E8A8A7F629}" type="presParOf" srcId="{BD70BCA5-E9A7-2B42-AA10-23B7518AC2F4}" destId="{515F22F0-5C5C-FA42-A724-74BD3386FF94}" srcOrd="3" destOrd="0" presId="urn:microsoft.com/office/officeart/2008/layout/CaptionedPictures"/>
    <dgm:cxn modelId="{AC27E80F-41A3-5A45-AD48-882AE155C560}" type="presParOf" srcId="{BD70BCA5-E9A7-2B42-AA10-23B7518AC2F4}" destId="{A04CA763-1C1C-1F4F-B1DD-F72193D809D9}" srcOrd="4" destOrd="0" presId="urn:microsoft.com/office/officeart/2008/layout/CaptionedPictures"/>
    <dgm:cxn modelId="{01C020D6-9A6E-8A4C-8A97-178D0F38BA8F}" type="presParOf" srcId="{A04CA763-1C1C-1F4F-B1DD-F72193D809D9}" destId="{64722329-EEFC-B241-A9CD-3B5FC3310592}" srcOrd="0" destOrd="0" presId="urn:microsoft.com/office/officeart/2008/layout/CaptionedPictures"/>
    <dgm:cxn modelId="{30729B64-D049-1448-87A2-C5AD1A2C06BD}" type="presParOf" srcId="{A04CA763-1C1C-1F4F-B1DD-F72193D809D9}" destId="{6D6245F3-3A8A-4A47-AAE1-E194B370D5A2}" srcOrd="1" destOrd="0" presId="urn:microsoft.com/office/officeart/2008/layout/CaptionedPictures"/>
    <dgm:cxn modelId="{16C96C14-03D2-2B4E-B3AB-981060545C24}" type="presParOf" srcId="{A04CA763-1C1C-1F4F-B1DD-F72193D809D9}" destId="{7584622E-95EA-7845-802D-7EE8C8C0DFF9}" srcOrd="2" destOrd="0" presId="urn:microsoft.com/office/officeart/2008/layout/CaptionedPictures"/>
    <dgm:cxn modelId="{9288B708-5698-4145-BF6B-F35E6F262AD3}" type="presParOf" srcId="{7584622E-95EA-7845-802D-7EE8C8C0DFF9}" destId="{BB8A2F1B-FB6F-0D44-AA8D-E86A72BFDF7C}" srcOrd="0" destOrd="0" presId="urn:microsoft.com/office/officeart/2008/layout/CaptionedPictures"/>
    <dgm:cxn modelId="{D3D7CD08-9140-554F-92B7-5566BB62E304}" type="presParOf" srcId="{7584622E-95EA-7845-802D-7EE8C8C0DFF9}" destId="{FA1071CE-46C9-9946-8033-20137849A56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A0B6C-A02A-2041-BCB7-7A8774445F58}" type="doc">
      <dgm:prSet loTypeId="urn:microsoft.com/office/officeart/2008/layout/CaptionedPicture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C8A496-23E2-5C43-A1E8-2B4FF2AF9AC0}">
      <dgm:prSet phldrT="[Texto]"/>
      <dgm:spPr>
        <a:solidFill>
          <a:srgbClr val="000066"/>
        </a:solidFill>
      </dgm:spPr>
      <dgm:t>
        <a:bodyPr/>
        <a:lstStyle/>
        <a:p>
          <a:r>
            <a:rPr lang="es-ES" dirty="0"/>
            <a:t>Organización Internacional del Trabajo</a:t>
          </a:r>
        </a:p>
      </dgm:t>
    </dgm:pt>
    <dgm:pt modelId="{A5665073-1546-DA4F-868D-5EB04C9B7B22}" type="parTrans" cxnId="{86690287-0A81-CD4A-883F-E187B21638F5}">
      <dgm:prSet/>
      <dgm:spPr/>
      <dgm:t>
        <a:bodyPr/>
        <a:lstStyle/>
        <a:p>
          <a:endParaRPr lang="es-ES"/>
        </a:p>
      </dgm:t>
    </dgm:pt>
    <dgm:pt modelId="{4BB7D875-1DC0-3D40-8901-71B8BF9A92F0}" type="sibTrans" cxnId="{86690287-0A81-CD4A-883F-E187B21638F5}">
      <dgm:prSet/>
      <dgm:spPr/>
      <dgm:t>
        <a:bodyPr/>
        <a:lstStyle/>
        <a:p>
          <a:endParaRPr lang="es-ES"/>
        </a:p>
      </dgm:t>
    </dgm:pt>
    <dgm:pt modelId="{419C300A-5DD5-6B44-A9A0-DED851A6AB3F}">
      <dgm:prSet phldrT="[Texto]" phldr="1"/>
      <dgm:spPr/>
      <dgm:t>
        <a:bodyPr/>
        <a:lstStyle/>
        <a:p>
          <a:endParaRPr lang="es-ES" dirty="0"/>
        </a:p>
      </dgm:t>
    </dgm:pt>
    <dgm:pt modelId="{BFEB69DC-22B3-764A-A56C-9F25B3F85A01}" type="parTrans" cxnId="{B66CB7A6-CDE2-CA4D-9A06-5AD1F6FB31FB}">
      <dgm:prSet/>
      <dgm:spPr/>
      <dgm:t>
        <a:bodyPr/>
        <a:lstStyle/>
        <a:p>
          <a:endParaRPr lang="es-ES"/>
        </a:p>
      </dgm:t>
    </dgm:pt>
    <dgm:pt modelId="{3F34B051-691B-5847-AA15-11A8783C1D41}" type="sibTrans" cxnId="{B66CB7A6-CDE2-CA4D-9A06-5AD1F6FB31FB}">
      <dgm:prSet/>
      <dgm:spPr/>
      <dgm:t>
        <a:bodyPr/>
        <a:lstStyle/>
        <a:p>
          <a:endParaRPr lang="es-ES"/>
        </a:p>
      </dgm:t>
    </dgm:pt>
    <dgm:pt modelId="{AA7C9C91-61E1-6E4D-B529-5D5F17E66A7F}">
      <dgm:prSet phldrT="[Texto]"/>
      <dgm:spPr>
        <a:solidFill>
          <a:srgbClr val="890000"/>
        </a:solidFill>
      </dgm:spPr>
      <dgm:t>
        <a:bodyPr/>
        <a:lstStyle/>
        <a:p>
          <a:r>
            <a:rPr lang="es-ES" dirty="0"/>
            <a:t>Secretaría del Trabajo</a:t>
          </a:r>
        </a:p>
      </dgm:t>
    </dgm:pt>
    <dgm:pt modelId="{0414989D-C516-C546-8AD8-C5FC39D14343}" type="parTrans" cxnId="{89229AD6-AAE6-6F4B-85A7-3174FE0C776F}">
      <dgm:prSet/>
      <dgm:spPr/>
      <dgm:t>
        <a:bodyPr/>
        <a:lstStyle/>
        <a:p>
          <a:endParaRPr lang="es-ES"/>
        </a:p>
      </dgm:t>
    </dgm:pt>
    <dgm:pt modelId="{9D47D505-97BD-214C-9CF7-B067FD7C4BF5}" type="sibTrans" cxnId="{89229AD6-AAE6-6F4B-85A7-3174FE0C776F}">
      <dgm:prSet/>
      <dgm:spPr/>
      <dgm:t>
        <a:bodyPr/>
        <a:lstStyle/>
        <a:p>
          <a:endParaRPr lang="es-ES"/>
        </a:p>
      </dgm:t>
    </dgm:pt>
    <dgm:pt modelId="{6BBA6D7C-6B77-C743-ADC7-3EC70CBB7659}">
      <dgm:prSet phldrT="[Texto]" phldr="1"/>
      <dgm:spPr/>
      <dgm:t>
        <a:bodyPr/>
        <a:lstStyle/>
        <a:p>
          <a:endParaRPr lang="es-ES" dirty="0"/>
        </a:p>
      </dgm:t>
    </dgm:pt>
    <dgm:pt modelId="{4024C860-0D1B-2B46-BC80-D9E643541398}" type="parTrans" cxnId="{AEDC1F28-B87C-5F41-B5A8-9D50351D2BFD}">
      <dgm:prSet/>
      <dgm:spPr/>
      <dgm:t>
        <a:bodyPr/>
        <a:lstStyle/>
        <a:p>
          <a:endParaRPr lang="es-ES"/>
        </a:p>
      </dgm:t>
    </dgm:pt>
    <dgm:pt modelId="{724B1770-C128-9A43-B494-45E05D796420}" type="sibTrans" cxnId="{AEDC1F28-B87C-5F41-B5A8-9D50351D2BFD}">
      <dgm:prSet/>
      <dgm:spPr/>
      <dgm:t>
        <a:bodyPr/>
        <a:lstStyle/>
        <a:p>
          <a:endParaRPr lang="es-ES"/>
        </a:p>
      </dgm:t>
    </dgm:pt>
    <dgm:pt modelId="{281BF759-1355-A04A-924D-76948CCDAAF4}">
      <dgm:prSet phldrT="[Texto]" phldr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 dirty="0"/>
        </a:p>
      </dgm:t>
    </dgm:pt>
    <dgm:pt modelId="{209383D5-9543-FE4A-968E-0725E2D9C799}" type="parTrans" cxnId="{6226433D-96C3-884E-9ED6-9795ABD82528}">
      <dgm:prSet/>
      <dgm:spPr/>
      <dgm:t>
        <a:bodyPr/>
        <a:lstStyle/>
        <a:p>
          <a:endParaRPr lang="es-ES"/>
        </a:p>
      </dgm:t>
    </dgm:pt>
    <dgm:pt modelId="{2F5D7BC2-C1B6-DD47-BE74-A09836F17EBC}" type="sibTrans" cxnId="{6226433D-96C3-884E-9ED6-9795ABD82528}">
      <dgm:prSet/>
      <dgm:spPr/>
      <dgm:t>
        <a:bodyPr/>
        <a:lstStyle/>
        <a:p>
          <a:endParaRPr lang="es-ES"/>
        </a:p>
      </dgm:t>
    </dgm:pt>
    <dgm:pt modelId="{D78E31E7-4BD6-D245-9EDD-9DB19025179E}">
      <dgm:prSet phldrT="[Texto]" phldr="1"/>
      <dgm:spPr/>
      <dgm:t>
        <a:bodyPr/>
        <a:lstStyle/>
        <a:p>
          <a:endParaRPr lang="es-ES" dirty="0"/>
        </a:p>
      </dgm:t>
    </dgm:pt>
    <dgm:pt modelId="{ABF9724A-BD7C-374E-87AE-57CD54809A1B}" type="sibTrans" cxnId="{C2AE6FB1-ABF5-114E-A2D4-B02A6C924811}">
      <dgm:prSet/>
      <dgm:spPr/>
      <dgm:t>
        <a:bodyPr/>
        <a:lstStyle/>
        <a:p>
          <a:endParaRPr lang="es-ES"/>
        </a:p>
      </dgm:t>
    </dgm:pt>
    <dgm:pt modelId="{00CA1F4C-2576-9A48-A6F0-FC13265D90FF}" type="parTrans" cxnId="{C2AE6FB1-ABF5-114E-A2D4-B02A6C924811}">
      <dgm:prSet/>
      <dgm:spPr/>
      <dgm:t>
        <a:bodyPr/>
        <a:lstStyle/>
        <a:p>
          <a:endParaRPr lang="es-ES"/>
        </a:p>
      </dgm:t>
    </dgm:pt>
    <dgm:pt modelId="{BD70BCA5-E9A7-2B42-AA10-23B7518AC2F4}" type="pres">
      <dgm:prSet presAssocID="{0F0A0B6C-A02A-2041-BCB7-7A8774445F58}" presName="Name0" presStyleCnt="0">
        <dgm:presLayoutVars>
          <dgm:chMax/>
          <dgm:chPref/>
          <dgm:dir/>
        </dgm:presLayoutVars>
      </dgm:prSet>
      <dgm:spPr/>
    </dgm:pt>
    <dgm:pt modelId="{6E1DA6AA-D187-B840-8469-7AF454C898B1}" type="pres">
      <dgm:prSet presAssocID="{D78E31E7-4BD6-D245-9EDD-9DB19025179E}" presName="composite" presStyleCnt="0">
        <dgm:presLayoutVars>
          <dgm:chMax val="1"/>
          <dgm:chPref val="1"/>
        </dgm:presLayoutVars>
      </dgm:prSet>
      <dgm:spPr/>
    </dgm:pt>
    <dgm:pt modelId="{BC2F6179-AFF0-9B46-8D69-98283D54919A}" type="pres">
      <dgm:prSet presAssocID="{D78E31E7-4BD6-D245-9EDD-9DB19025179E}" presName="Accent" presStyleLbl="trAlignAcc1" presStyleIdx="0" presStyleCnt="3" custLinFactNeighborY="531">
        <dgm:presLayoutVars>
          <dgm:chMax val="0"/>
          <dgm:chPref val="0"/>
        </dgm:presLayoutVars>
      </dgm:prSet>
      <dgm:spPr/>
    </dgm:pt>
    <dgm:pt modelId="{406C5BBB-87CC-A141-9ED7-49A7843E7F64}" type="pres">
      <dgm:prSet presAssocID="{D78E31E7-4BD6-D245-9EDD-9DB19025179E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172B30ED-C3FA-064A-AEBD-F822D2CD545D}" type="pres">
      <dgm:prSet presAssocID="{D78E31E7-4BD6-D245-9EDD-9DB19025179E}" presName="ChildComposite" presStyleCnt="0"/>
      <dgm:spPr/>
    </dgm:pt>
    <dgm:pt modelId="{666757BB-D99B-5740-890D-1C1AD2C91D93}" type="pres">
      <dgm:prSet presAssocID="{D78E31E7-4BD6-D245-9EDD-9DB19025179E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1A9611-5352-564D-AF18-0047EBAB82BE}" type="pres">
      <dgm:prSet presAssocID="{D78E31E7-4BD6-D245-9EDD-9DB19025179E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148C41B6-1295-A24A-A7EB-021AEF19B5A0}" type="pres">
      <dgm:prSet presAssocID="{ABF9724A-BD7C-374E-87AE-57CD54809A1B}" presName="sibTrans" presStyleCnt="0"/>
      <dgm:spPr/>
    </dgm:pt>
    <dgm:pt modelId="{76E452A7-38D3-6A4F-9A73-65628D6AFAB7}" type="pres">
      <dgm:prSet presAssocID="{419C300A-5DD5-6B44-A9A0-DED851A6AB3F}" presName="composite" presStyleCnt="0">
        <dgm:presLayoutVars>
          <dgm:chMax val="1"/>
          <dgm:chPref val="1"/>
        </dgm:presLayoutVars>
      </dgm:prSet>
      <dgm:spPr/>
    </dgm:pt>
    <dgm:pt modelId="{54245566-011E-544C-9E21-7D4050317305}" type="pres">
      <dgm:prSet presAssocID="{419C300A-5DD5-6B44-A9A0-DED851A6AB3F}" presName="Accent" presStyleLbl="trAlignAcc1" presStyleIdx="1" presStyleCnt="3" custLinFactNeighborX="-20154" custLinFactNeighborY="1301">
        <dgm:presLayoutVars>
          <dgm:chMax val="0"/>
          <dgm:chPref val="0"/>
        </dgm:presLayoutVars>
      </dgm:prSet>
      <dgm:spPr/>
    </dgm:pt>
    <dgm:pt modelId="{918DA64C-DDBE-4144-A137-C4C81AE7F8D6}" type="pres">
      <dgm:prSet presAssocID="{419C300A-5DD5-6B44-A9A0-DED851A6AB3F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FCA6319C-ABB8-AE4F-8D7C-CD113059CBAB}" type="pres">
      <dgm:prSet presAssocID="{419C300A-5DD5-6B44-A9A0-DED851A6AB3F}" presName="ChildComposite" presStyleCnt="0"/>
      <dgm:spPr/>
    </dgm:pt>
    <dgm:pt modelId="{C28B8C8B-4B27-8546-B4EE-433652F9CE05}" type="pres">
      <dgm:prSet presAssocID="{419C300A-5DD5-6B44-A9A0-DED851A6AB3F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305C622-A66D-FB49-AE1C-6DCDD4C140C2}" type="pres">
      <dgm:prSet presAssocID="{419C300A-5DD5-6B44-A9A0-DED851A6AB3F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515F22F0-5C5C-FA42-A724-74BD3386FF94}" type="pres">
      <dgm:prSet presAssocID="{3F34B051-691B-5847-AA15-11A8783C1D41}" presName="sibTrans" presStyleCnt="0"/>
      <dgm:spPr/>
    </dgm:pt>
    <dgm:pt modelId="{A04CA763-1C1C-1F4F-B1DD-F72193D809D9}" type="pres">
      <dgm:prSet presAssocID="{6BBA6D7C-6B77-C743-ADC7-3EC70CBB7659}" presName="composite" presStyleCnt="0">
        <dgm:presLayoutVars>
          <dgm:chMax val="1"/>
          <dgm:chPref val="1"/>
        </dgm:presLayoutVars>
      </dgm:prSet>
      <dgm:spPr/>
    </dgm:pt>
    <dgm:pt modelId="{64722329-EEFC-B241-A9CD-3B5FC3310592}" type="pres">
      <dgm:prSet presAssocID="{6BBA6D7C-6B77-C743-ADC7-3EC70CBB7659}" presName="Accent" presStyleLbl="trAlignAcc1" presStyleIdx="2" presStyleCnt="3">
        <dgm:presLayoutVars>
          <dgm:chMax val="0"/>
          <dgm:chPref val="0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D6245F3-3A8A-4A47-AAE1-E194B370D5A2}" type="pres">
      <dgm:prSet presAssocID="{6BBA6D7C-6B77-C743-ADC7-3EC70CBB7659}" presName="Image" presStyleLbl="alignImgPlace1" presStyleIdx="2" presStyleCnt="3" custLinFactNeighborX="1377" custLinFactNeighborY="4905">
        <dgm:presLayoutVars>
          <dgm:chMax val="0"/>
          <dgm:chPref val="0"/>
        </dgm:presLayoutVars>
      </dgm:prSet>
      <dgm:spPr>
        <a:solidFill>
          <a:schemeClr val="bg1">
            <a:lumMod val="85000"/>
          </a:schemeClr>
        </a:solidFill>
      </dgm:spPr>
    </dgm:pt>
    <dgm:pt modelId="{7584622E-95EA-7845-802D-7EE8C8C0DFF9}" type="pres">
      <dgm:prSet presAssocID="{6BBA6D7C-6B77-C743-ADC7-3EC70CBB7659}" presName="ChildComposite" presStyleCnt="0"/>
      <dgm:spPr/>
    </dgm:pt>
    <dgm:pt modelId="{BB8A2F1B-FB6F-0D44-AA8D-E86A72BFDF7C}" type="pres">
      <dgm:prSet presAssocID="{6BBA6D7C-6B77-C743-ADC7-3EC70CBB7659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A1071CE-46C9-9946-8033-20137849A56A}" type="pres">
      <dgm:prSet presAssocID="{6BBA6D7C-6B77-C743-ADC7-3EC70CBB7659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AEDC1F28-B87C-5F41-B5A8-9D50351D2BFD}" srcId="{0F0A0B6C-A02A-2041-BCB7-7A8774445F58}" destId="{6BBA6D7C-6B77-C743-ADC7-3EC70CBB7659}" srcOrd="2" destOrd="0" parTransId="{4024C860-0D1B-2B46-BC80-D9E643541398}" sibTransId="{724B1770-C128-9A43-B494-45E05D796420}"/>
    <dgm:cxn modelId="{8C747E35-49E1-EB41-9420-9575AF35BAD9}" type="presOf" srcId="{419C300A-5DD5-6B44-A9A0-DED851A6AB3F}" destId="{1305C622-A66D-FB49-AE1C-6DCDD4C140C2}" srcOrd="0" destOrd="0" presId="urn:microsoft.com/office/officeart/2008/layout/CaptionedPictures"/>
    <dgm:cxn modelId="{4B81DF3C-65B3-BE4B-8830-119577663738}" type="presOf" srcId="{281BF759-1355-A04A-924D-76948CCDAAF4}" destId="{BB8A2F1B-FB6F-0D44-AA8D-E86A72BFDF7C}" srcOrd="0" destOrd="0" presId="urn:microsoft.com/office/officeart/2008/layout/CaptionedPictures"/>
    <dgm:cxn modelId="{6226433D-96C3-884E-9ED6-9795ABD82528}" srcId="{6BBA6D7C-6B77-C743-ADC7-3EC70CBB7659}" destId="{281BF759-1355-A04A-924D-76948CCDAAF4}" srcOrd="0" destOrd="0" parTransId="{209383D5-9543-FE4A-968E-0725E2D9C799}" sibTransId="{2F5D7BC2-C1B6-DD47-BE74-A09836F17EBC}"/>
    <dgm:cxn modelId="{6380925A-DB40-2244-8C83-5150532E040B}" type="presOf" srcId="{D78E31E7-4BD6-D245-9EDD-9DB19025179E}" destId="{1A1A9611-5352-564D-AF18-0047EBAB82BE}" srcOrd="0" destOrd="0" presId="urn:microsoft.com/office/officeart/2008/layout/CaptionedPictures"/>
    <dgm:cxn modelId="{ED2CD167-068C-744C-B21F-8A1911C43CAC}" type="presOf" srcId="{0F0A0B6C-A02A-2041-BCB7-7A8774445F58}" destId="{BD70BCA5-E9A7-2B42-AA10-23B7518AC2F4}" srcOrd="0" destOrd="0" presId="urn:microsoft.com/office/officeart/2008/layout/CaptionedPictures"/>
    <dgm:cxn modelId="{A728436C-4DB6-7949-ACF3-D0B2DCF42938}" type="presOf" srcId="{AA7C9C91-61E1-6E4D-B529-5D5F17E66A7F}" destId="{C28B8C8B-4B27-8546-B4EE-433652F9CE05}" srcOrd="0" destOrd="0" presId="urn:microsoft.com/office/officeart/2008/layout/CaptionedPictures"/>
    <dgm:cxn modelId="{86690287-0A81-CD4A-883F-E187B21638F5}" srcId="{D78E31E7-4BD6-D245-9EDD-9DB19025179E}" destId="{A2C8A496-23E2-5C43-A1E8-2B4FF2AF9AC0}" srcOrd="0" destOrd="0" parTransId="{A5665073-1546-DA4F-868D-5EB04C9B7B22}" sibTransId="{4BB7D875-1DC0-3D40-8901-71B8BF9A92F0}"/>
    <dgm:cxn modelId="{B66CB7A6-CDE2-CA4D-9A06-5AD1F6FB31FB}" srcId="{0F0A0B6C-A02A-2041-BCB7-7A8774445F58}" destId="{419C300A-5DD5-6B44-A9A0-DED851A6AB3F}" srcOrd="1" destOrd="0" parTransId="{BFEB69DC-22B3-764A-A56C-9F25B3F85A01}" sibTransId="{3F34B051-691B-5847-AA15-11A8783C1D41}"/>
    <dgm:cxn modelId="{C2AE6FB1-ABF5-114E-A2D4-B02A6C924811}" srcId="{0F0A0B6C-A02A-2041-BCB7-7A8774445F58}" destId="{D78E31E7-4BD6-D245-9EDD-9DB19025179E}" srcOrd="0" destOrd="0" parTransId="{00CA1F4C-2576-9A48-A6F0-FC13265D90FF}" sibTransId="{ABF9724A-BD7C-374E-87AE-57CD54809A1B}"/>
    <dgm:cxn modelId="{1E9C72B2-8D80-D840-8008-19B11218ABC3}" type="presOf" srcId="{A2C8A496-23E2-5C43-A1E8-2B4FF2AF9AC0}" destId="{666757BB-D99B-5740-890D-1C1AD2C91D93}" srcOrd="0" destOrd="0" presId="urn:microsoft.com/office/officeart/2008/layout/CaptionedPictures"/>
    <dgm:cxn modelId="{89229AD6-AAE6-6F4B-85A7-3174FE0C776F}" srcId="{419C300A-5DD5-6B44-A9A0-DED851A6AB3F}" destId="{AA7C9C91-61E1-6E4D-B529-5D5F17E66A7F}" srcOrd="0" destOrd="0" parTransId="{0414989D-C516-C546-8AD8-C5FC39D14343}" sibTransId="{9D47D505-97BD-214C-9CF7-B067FD7C4BF5}"/>
    <dgm:cxn modelId="{EC51E2FA-D0BB-5246-A216-37A243BCBFE0}" type="presOf" srcId="{6BBA6D7C-6B77-C743-ADC7-3EC70CBB7659}" destId="{FA1071CE-46C9-9946-8033-20137849A56A}" srcOrd="0" destOrd="0" presId="urn:microsoft.com/office/officeart/2008/layout/CaptionedPictures"/>
    <dgm:cxn modelId="{CFBFB806-D670-7144-B342-AE20B19556D6}" type="presParOf" srcId="{BD70BCA5-E9A7-2B42-AA10-23B7518AC2F4}" destId="{6E1DA6AA-D187-B840-8469-7AF454C898B1}" srcOrd="0" destOrd="0" presId="urn:microsoft.com/office/officeart/2008/layout/CaptionedPictures"/>
    <dgm:cxn modelId="{E7446EAE-BE64-7C4A-BFAB-3B9C3D503B52}" type="presParOf" srcId="{6E1DA6AA-D187-B840-8469-7AF454C898B1}" destId="{BC2F6179-AFF0-9B46-8D69-98283D54919A}" srcOrd="0" destOrd="0" presId="urn:microsoft.com/office/officeart/2008/layout/CaptionedPictures"/>
    <dgm:cxn modelId="{C69B2B90-AB8F-9F4F-9E8B-767D6351EF15}" type="presParOf" srcId="{6E1DA6AA-D187-B840-8469-7AF454C898B1}" destId="{406C5BBB-87CC-A141-9ED7-49A7843E7F64}" srcOrd="1" destOrd="0" presId="urn:microsoft.com/office/officeart/2008/layout/CaptionedPictures"/>
    <dgm:cxn modelId="{46A53BFB-9288-FC43-A10F-D648FFFDA1B8}" type="presParOf" srcId="{6E1DA6AA-D187-B840-8469-7AF454C898B1}" destId="{172B30ED-C3FA-064A-AEBD-F822D2CD545D}" srcOrd="2" destOrd="0" presId="urn:microsoft.com/office/officeart/2008/layout/CaptionedPictures"/>
    <dgm:cxn modelId="{29326A30-FC9C-E140-A143-3628E152FA6A}" type="presParOf" srcId="{172B30ED-C3FA-064A-AEBD-F822D2CD545D}" destId="{666757BB-D99B-5740-890D-1C1AD2C91D93}" srcOrd="0" destOrd="0" presId="urn:microsoft.com/office/officeart/2008/layout/CaptionedPictures"/>
    <dgm:cxn modelId="{24DF0F39-A812-D44E-A796-F463B0D61C52}" type="presParOf" srcId="{172B30ED-C3FA-064A-AEBD-F822D2CD545D}" destId="{1A1A9611-5352-564D-AF18-0047EBAB82BE}" srcOrd="1" destOrd="0" presId="urn:microsoft.com/office/officeart/2008/layout/CaptionedPictures"/>
    <dgm:cxn modelId="{474338D8-9CEF-8E49-8449-1121912A6056}" type="presParOf" srcId="{BD70BCA5-E9A7-2B42-AA10-23B7518AC2F4}" destId="{148C41B6-1295-A24A-A7EB-021AEF19B5A0}" srcOrd="1" destOrd="0" presId="urn:microsoft.com/office/officeart/2008/layout/CaptionedPictures"/>
    <dgm:cxn modelId="{D7B06B6F-05B2-5F47-97A3-0232082DAAF7}" type="presParOf" srcId="{BD70BCA5-E9A7-2B42-AA10-23B7518AC2F4}" destId="{76E452A7-38D3-6A4F-9A73-65628D6AFAB7}" srcOrd="2" destOrd="0" presId="urn:microsoft.com/office/officeart/2008/layout/CaptionedPictures"/>
    <dgm:cxn modelId="{94D5C273-89DE-CB43-AD3C-E075ADAF1431}" type="presParOf" srcId="{76E452A7-38D3-6A4F-9A73-65628D6AFAB7}" destId="{54245566-011E-544C-9E21-7D4050317305}" srcOrd="0" destOrd="0" presId="urn:microsoft.com/office/officeart/2008/layout/CaptionedPictures"/>
    <dgm:cxn modelId="{223AE645-4AEE-D047-9A22-9AB89A1E6695}" type="presParOf" srcId="{76E452A7-38D3-6A4F-9A73-65628D6AFAB7}" destId="{918DA64C-DDBE-4144-A137-C4C81AE7F8D6}" srcOrd="1" destOrd="0" presId="urn:microsoft.com/office/officeart/2008/layout/CaptionedPictures"/>
    <dgm:cxn modelId="{7057C493-3707-6448-A2C5-274A95D5D287}" type="presParOf" srcId="{76E452A7-38D3-6A4F-9A73-65628D6AFAB7}" destId="{FCA6319C-ABB8-AE4F-8D7C-CD113059CBAB}" srcOrd="2" destOrd="0" presId="urn:microsoft.com/office/officeart/2008/layout/CaptionedPictures"/>
    <dgm:cxn modelId="{844E81D8-3379-534A-9A68-E494CED9671D}" type="presParOf" srcId="{FCA6319C-ABB8-AE4F-8D7C-CD113059CBAB}" destId="{C28B8C8B-4B27-8546-B4EE-433652F9CE05}" srcOrd="0" destOrd="0" presId="urn:microsoft.com/office/officeart/2008/layout/CaptionedPictures"/>
    <dgm:cxn modelId="{6424281E-12D8-194A-BB63-BB59ECAE5B5E}" type="presParOf" srcId="{FCA6319C-ABB8-AE4F-8D7C-CD113059CBAB}" destId="{1305C622-A66D-FB49-AE1C-6DCDD4C140C2}" srcOrd="1" destOrd="0" presId="urn:microsoft.com/office/officeart/2008/layout/CaptionedPictures"/>
    <dgm:cxn modelId="{7C07D918-6B00-5B42-8EB8-39D3DCEC9728}" type="presParOf" srcId="{BD70BCA5-E9A7-2B42-AA10-23B7518AC2F4}" destId="{515F22F0-5C5C-FA42-A724-74BD3386FF94}" srcOrd="3" destOrd="0" presId="urn:microsoft.com/office/officeart/2008/layout/CaptionedPictures"/>
    <dgm:cxn modelId="{07826DAB-17C1-D848-AD85-A23EF10473D8}" type="presParOf" srcId="{BD70BCA5-E9A7-2B42-AA10-23B7518AC2F4}" destId="{A04CA763-1C1C-1F4F-B1DD-F72193D809D9}" srcOrd="4" destOrd="0" presId="urn:microsoft.com/office/officeart/2008/layout/CaptionedPictures"/>
    <dgm:cxn modelId="{1F97AF7E-5092-FC4C-96D2-3EB99DA46DA1}" type="presParOf" srcId="{A04CA763-1C1C-1F4F-B1DD-F72193D809D9}" destId="{64722329-EEFC-B241-A9CD-3B5FC3310592}" srcOrd="0" destOrd="0" presId="urn:microsoft.com/office/officeart/2008/layout/CaptionedPictures"/>
    <dgm:cxn modelId="{E7A6DAB6-08B1-294C-A62B-22D51A25CF41}" type="presParOf" srcId="{A04CA763-1C1C-1F4F-B1DD-F72193D809D9}" destId="{6D6245F3-3A8A-4A47-AAE1-E194B370D5A2}" srcOrd="1" destOrd="0" presId="urn:microsoft.com/office/officeart/2008/layout/CaptionedPictures"/>
    <dgm:cxn modelId="{AF212BB0-DE1D-9241-8600-657E12514F3A}" type="presParOf" srcId="{A04CA763-1C1C-1F4F-B1DD-F72193D809D9}" destId="{7584622E-95EA-7845-802D-7EE8C8C0DFF9}" srcOrd="2" destOrd="0" presId="urn:microsoft.com/office/officeart/2008/layout/CaptionedPictures"/>
    <dgm:cxn modelId="{0E78F571-EDDD-F34E-8ABE-519727F8CA8D}" type="presParOf" srcId="{7584622E-95EA-7845-802D-7EE8C8C0DFF9}" destId="{BB8A2F1B-FB6F-0D44-AA8D-E86A72BFDF7C}" srcOrd="0" destOrd="0" presId="urn:microsoft.com/office/officeart/2008/layout/CaptionedPictures"/>
    <dgm:cxn modelId="{03D38FDB-554A-2A45-8A3A-4B23750B391A}" type="presParOf" srcId="{7584622E-95EA-7845-802D-7EE8C8C0DFF9}" destId="{FA1071CE-46C9-9946-8033-20137849A56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F6179-AFF0-9B46-8D69-98283D54919A}">
      <dsp:nvSpPr>
        <dsp:cNvPr id="0" name=""/>
        <dsp:cNvSpPr/>
      </dsp:nvSpPr>
      <dsp:spPr>
        <a:xfrm>
          <a:off x="715332" y="62205"/>
          <a:ext cx="4046630" cy="4760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C5BBB-87CC-A141-9ED7-49A7843E7F64}">
      <dsp:nvSpPr>
        <dsp:cNvPr id="0" name=""/>
        <dsp:cNvSpPr/>
      </dsp:nvSpPr>
      <dsp:spPr>
        <a:xfrm>
          <a:off x="917663" y="227355"/>
          <a:ext cx="3641967" cy="309448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6757BB-D99B-5740-890D-1C1AD2C91D93}">
      <dsp:nvSpPr>
        <dsp:cNvPr id="0" name=""/>
        <dsp:cNvSpPr/>
      </dsp:nvSpPr>
      <dsp:spPr>
        <a:xfrm>
          <a:off x="917663" y="3797950"/>
          <a:ext cx="3641967" cy="809288"/>
        </a:xfrm>
        <a:prstGeom prst="rect">
          <a:avLst/>
        </a:prstGeom>
        <a:solidFill>
          <a:srgbClr val="00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Organización Internacional del Trabajo</a:t>
          </a:r>
        </a:p>
      </dsp:txBody>
      <dsp:txXfrm>
        <a:off x="917663" y="3797950"/>
        <a:ext cx="3641967" cy="809288"/>
      </dsp:txXfrm>
    </dsp:sp>
    <dsp:sp modelId="{1A1A9611-5352-564D-AF18-0047EBAB82BE}">
      <dsp:nvSpPr>
        <dsp:cNvPr id="0" name=""/>
        <dsp:cNvSpPr/>
      </dsp:nvSpPr>
      <dsp:spPr>
        <a:xfrm>
          <a:off x="917663" y="3321838"/>
          <a:ext cx="3641967" cy="47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917663" y="3321838"/>
        <a:ext cx="3641967" cy="476112"/>
      </dsp:txXfrm>
    </dsp:sp>
    <dsp:sp modelId="{54245566-011E-544C-9E21-7D4050317305}">
      <dsp:nvSpPr>
        <dsp:cNvPr id="0" name=""/>
        <dsp:cNvSpPr/>
      </dsp:nvSpPr>
      <dsp:spPr>
        <a:xfrm>
          <a:off x="4309901" y="0"/>
          <a:ext cx="4046630" cy="4760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A64C-DDBE-4144-A137-C4C81AE7F8D6}">
      <dsp:nvSpPr>
        <dsp:cNvPr id="0" name=""/>
        <dsp:cNvSpPr/>
      </dsp:nvSpPr>
      <dsp:spPr>
        <a:xfrm>
          <a:off x="5440368" y="227355"/>
          <a:ext cx="3641967" cy="309448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B8C8B-4B27-8546-B4EE-433652F9CE05}">
      <dsp:nvSpPr>
        <dsp:cNvPr id="0" name=""/>
        <dsp:cNvSpPr/>
      </dsp:nvSpPr>
      <dsp:spPr>
        <a:xfrm>
          <a:off x="5440368" y="3797950"/>
          <a:ext cx="3641967" cy="809288"/>
        </a:xfrm>
        <a:prstGeom prst="rect">
          <a:avLst/>
        </a:prstGeom>
        <a:solidFill>
          <a:srgbClr val="89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Secretaría del Trabajo</a:t>
          </a:r>
        </a:p>
      </dsp:txBody>
      <dsp:txXfrm>
        <a:off x="5440368" y="3797950"/>
        <a:ext cx="3641967" cy="809288"/>
      </dsp:txXfrm>
    </dsp:sp>
    <dsp:sp modelId="{1305C622-A66D-FB49-AE1C-6DCDD4C140C2}">
      <dsp:nvSpPr>
        <dsp:cNvPr id="0" name=""/>
        <dsp:cNvSpPr/>
      </dsp:nvSpPr>
      <dsp:spPr>
        <a:xfrm>
          <a:off x="5440368" y="3321838"/>
          <a:ext cx="3641967" cy="47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5440368" y="3321838"/>
        <a:ext cx="3641967" cy="476112"/>
      </dsp:txXfrm>
    </dsp:sp>
    <dsp:sp modelId="{64722329-EEFC-B241-A9CD-3B5FC3310592}">
      <dsp:nvSpPr>
        <dsp:cNvPr id="0" name=""/>
        <dsp:cNvSpPr/>
      </dsp:nvSpPr>
      <dsp:spPr>
        <a:xfrm>
          <a:off x="2976684" y="5202331"/>
          <a:ext cx="4046630" cy="476074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245F3-3A8A-4A47-AAE1-E194B370D5A2}">
      <dsp:nvSpPr>
        <dsp:cNvPr id="0" name=""/>
        <dsp:cNvSpPr/>
      </dsp:nvSpPr>
      <dsp:spPr>
        <a:xfrm>
          <a:off x="3229166" y="5544545"/>
          <a:ext cx="3641967" cy="309448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8A2F1B-FB6F-0D44-AA8D-E86A72BFDF7C}">
      <dsp:nvSpPr>
        <dsp:cNvPr id="0" name=""/>
        <dsp:cNvSpPr/>
      </dsp:nvSpPr>
      <dsp:spPr>
        <a:xfrm>
          <a:off x="3179016" y="8963355"/>
          <a:ext cx="3641967" cy="80928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3179016" y="8963355"/>
        <a:ext cx="3641967" cy="809288"/>
      </dsp:txXfrm>
    </dsp:sp>
    <dsp:sp modelId="{FA1071CE-46C9-9946-8033-20137849A56A}">
      <dsp:nvSpPr>
        <dsp:cNvPr id="0" name=""/>
        <dsp:cNvSpPr/>
      </dsp:nvSpPr>
      <dsp:spPr>
        <a:xfrm>
          <a:off x="3179016" y="8487243"/>
          <a:ext cx="3641967" cy="47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3179016" y="8487243"/>
        <a:ext cx="3641967" cy="47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F6179-AFF0-9B46-8D69-98283D54919A}">
      <dsp:nvSpPr>
        <dsp:cNvPr id="0" name=""/>
        <dsp:cNvSpPr/>
      </dsp:nvSpPr>
      <dsp:spPr>
        <a:xfrm>
          <a:off x="715332" y="62205"/>
          <a:ext cx="4046630" cy="4760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C5BBB-87CC-A141-9ED7-49A7843E7F64}">
      <dsp:nvSpPr>
        <dsp:cNvPr id="0" name=""/>
        <dsp:cNvSpPr/>
      </dsp:nvSpPr>
      <dsp:spPr>
        <a:xfrm>
          <a:off x="917663" y="227355"/>
          <a:ext cx="3641967" cy="309448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6757BB-D99B-5740-890D-1C1AD2C91D93}">
      <dsp:nvSpPr>
        <dsp:cNvPr id="0" name=""/>
        <dsp:cNvSpPr/>
      </dsp:nvSpPr>
      <dsp:spPr>
        <a:xfrm>
          <a:off x="917663" y="3797950"/>
          <a:ext cx="3641967" cy="809288"/>
        </a:xfrm>
        <a:prstGeom prst="rect">
          <a:avLst/>
        </a:prstGeom>
        <a:solidFill>
          <a:srgbClr val="00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Organización Internacional del Trabajo</a:t>
          </a:r>
        </a:p>
      </dsp:txBody>
      <dsp:txXfrm>
        <a:off x="917663" y="3797950"/>
        <a:ext cx="3641967" cy="809288"/>
      </dsp:txXfrm>
    </dsp:sp>
    <dsp:sp modelId="{1A1A9611-5352-564D-AF18-0047EBAB82BE}">
      <dsp:nvSpPr>
        <dsp:cNvPr id="0" name=""/>
        <dsp:cNvSpPr/>
      </dsp:nvSpPr>
      <dsp:spPr>
        <a:xfrm>
          <a:off x="917663" y="3321838"/>
          <a:ext cx="3641967" cy="47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917663" y="3321838"/>
        <a:ext cx="3641967" cy="476112"/>
      </dsp:txXfrm>
    </dsp:sp>
    <dsp:sp modelId="{54245566-011E-544C-9E21-7D4050317305}">
      <dsp:nvSpPr>
        <dsp:cNvPr id="0" name=""/>
        <dsp:cNvSpPr/>
      </dsp:nvSpPr>
      <dsp:spPr>
        <a:xfrm>
          <a:off x="4422479" y="98863"/>
          <a:ext cx="4046630" cy="4760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A64C-DDBE-4144-A137-C4C81AE7F8D6}">
      <dsp:nvSpPr>
        <dsp:cNvPr id="0" name=""/>
        <dsp:cNvSpPr/>
      </dsp:nvSpPr>
      <dsp:spPr>
        <a:xfrm>
          <a:off x="5440368" y="227355"/>
          <a:ext cx="3641967" cy="309448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B8C8B-4B27-8546-B4EE-433652F9CE05}">
      <dsp:nvSpPr>
        <dsp:cNvPr id="0" name=""/>
        <dsp:cNvSpPr/>
      </dsp:nvSpPr>
      <dsp:spPr>
        <a:xfrm>
          <a:off x="5440368" y="3797950"/>
          <a:ext cx="3641967" cy="809288"/>
        </a:xfrm>
        <a:prstGeom prst="rect">
          <a:avLst/>
        </a:prstGeom>
        <a:solidFill>
          <a:srgbClr val="89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Secretaría del Trabajo</a:t>
          </a:r>
        </a:p>
      </dsp:txBody>
      <dsp:txXfrm>
        <a:off x="5440368" y="3797950"/>
        <a:ext cx="3641967" cy="809288"/>
      </dsp:txXfrm>
    </dsp:sp>
    <dsp:sp modelId="{1305C622-A66D-FB49-AE1C-6DCDD4C140C2}">
      <dsp:nvSpPr>
        <dsp:cNvPr id="0" name=""/>
        <dsp:cNvSpPr/>
      </dsp:nvSpPr>
      <dsp:spPr>
        <a:xfrm>
          <a:off x="5440368" y="3321838"/>
          <a:ext cx="3641967" cy="47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5440368" y="3321838"/>
        <a:ext cx="3641967" cy="476112"/>
      </dsp:txXfrm>
    </dsp:sp>
    <dsp:sp modelId="{64722329-EEFC-B241-A9CD-3B5FC3310592}">
      <dsp:nvSpPr>
        <dsp:cNvPr id="0" name=""/>
        <dsp:cNvSpPr/>
      </dsp:nvSpPr>
      <dsp:spPr>
        <a:xfrm>
          <a:off x="2976684" y="5202331"/>
          <a:ext cx="4046630" cy="476074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245F3-3A8A-4A47-AAE1-E194B370D5A2}">
      <dsp:nvSpPr>
        <dsp:cNvPr id="0" name=""/>
        <dsp:cNvSpPr/>
      </dsp:nvSpPr>
      <dsp:spPr>
        <a:xfrm>
          <a:off x="3229166" y="5544545"/>
          <a:ext cx="3641967" cy="309448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8A2F1B-FB6F-0D44-AA8D-E86A72BFDF7C}">
      <dsp:nvSpPr>
        <dsp:cNvPr id="0" name=""/>
        <dsp:cNvSpPr/>
      </dsp:nvSpPr>
      <dsp:spPr>
        <a:xfrm>
          <a:off x="3179016" y="8963355"/>
          <a:ext cx="3641967" cy="80928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3179016" y="8963355"/>
        <a:ext cx="3641967" cy="809288"/>
      </dsp:txXfrm>
    </dsp:sp>
    <dsp:sp modelId="{FA1071CE-46C9-9946-8033-20137849A56A}">
      <dsp:nvSpPr>
        <dsp:cNvPr id="0" name=""/>
        <dsp:cNvSpPr/>
      </dsp:nvSpPr>
      <dsp:spPr>
        <a:xfrm>
          <a:off x="3179016" y="8487243"/>
          <a:ext cx="3641967" cy="47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3179016" y="8487243"/>
        <a:ext cx="3641967" cy="476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2950-B84F-D94C-8A86-C373D889D373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7169C-2CC9-1F4A-9416-3180C12096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1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2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A2F3F-4D88-4F27-BCCA-911B4E1A053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16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2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A2F3F-4D88-4F27-BCCA-911B4E1A053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88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19886-1214-D84E-A884-5F2209E70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0CED16-5FB9-3349-AEA2-39903152C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628B3-6E7E-C841-8854-780007A7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30A49-CDFE-494E-9A3F-D44CB841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50E61-5DDE-3548-B7F1-F9F5B5EE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623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61C23-0D8E-4846-9D7E-2F18CB5D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CAE90D-4347-1D4D-832A-29F73F92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363F89-D45A-8747-824B-4571DB0A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78730-5735-C84F-AF73-E149DCBA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951DB-E6A8-7D4D-91F6-1DEE69B5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40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8DAE1F-C00B-8B44-8C31-078BFBEEB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1B8F33-5972-CB49-B8FB-E4F9D2B87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49005-9B4A-814B-A71C-B96AC605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3E53A-CF7B-7F41-81D4-E0F03D0D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9E4325-AF44-AE40-91FD-55CDF77E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51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2D8F5-F9C2-CD47-B82F-3C810898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6A95E2-EA9A-6B46-9A9F-7B9BDDEEC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75658-5336-4649-99E9-6AA3C90D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9FC337-4F4A-6A4D-893C-A6034C7F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00EB3-3E94-8948-8D13-612169FA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33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542A4-B67C-524B-AF89-8CAAE656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14B72-D86E-1040-A07D-2908889B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9F23E-6D8E-6340-8883-053324A9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1AFFA1-F2F7-7F47-9797-C97C6BE1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6CD2DF-C39F-5D42-A472-98A5685D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95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E498E-810E-E349-A8D7-1577DF5D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D8EAD-C168-A144-BDA4-744F0C4C7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F36500-3C13-4D44-B57A-CAD70C59C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205275-80E1-C94C-8B57-B4F89033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6B9265-DD48-984A-B164-F917BDA6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9156E6-B9A8-2E48-A823-562E1523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27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14558-FFAC-3C4C-B55E-D5036AC0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80D6B2-EE40-8640-BC3E-A2AC4DE04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247F69-47A3-2E44-A272-4BCE7C9A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DA2A32-A082-3F49-A09E-150EC3F83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4470B5-352F-8449-93DE-02E1AE60B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A928FC-E21E-A547-AF9A-33147A31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0B3162-55A0-1D41-96F9-238EC317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91B9BD-B69A-DF49-B06C-850C1D0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8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741F9-5769-DF4F-A861-6D59DCB2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DC9D0B-C051-0F4C-9E02-5135A5E4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10B5FE-3FFC-9A4E-B06C-C0D0AA81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6E8C18-FC07-194D-AA64-351CC4D1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1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7B5D21-1332-3D40-B178-2FF56259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00AEF6-AABD-414B-8F9A-FF8270CC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B142EE-5C4E-F843-AEB8-7E214627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01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8856A-61B7-1946-A2BA-EFAA3DC3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02FDF1-0B5A-D84D-BB01-AB2F55D8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AA5CFE-B4CC-0141-BF4F-E60587C87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5D54C-34BC-1244-8D9E-864CBCD0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73E85A-6F9C-D34F-8089-0654EFC9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2854D1-5488-FB47-8309-31135203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387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2BF4D-C31B-694E-B5D7-001B834A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B7A3A6-C288-FB4A-8EB6-5B2059C25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877668-3E0D-0345-A3E1-26C3B5D9E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B0C95-F900-7944-8E1D-8B095483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EA35A9-58F6-394C-9F6A-DF685E36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94BB6-1B15-7643-8122-AC945A27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28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CB8635-6E98-7D4C-988A-B0617D12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4A954A-BD8E-E641-8D3B-28BD08E9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D807BE-6C13-D24F-8246-DA0808499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6B6B-2A94-2E45-A46E-7BDE9C1F84D9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91D99-8DBE-4A41-8A99-6EB9431CD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57041-9B19-CE44-BF59-0831350D1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47E7-5045-8047-B6B7-85F3781C8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6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F2A181C-A53F-3F4F-A5C3-41499BF379DD}"/>
              </a:ext>
            </a:extLst>
          </p:cNvPr>
          <p:cNvGrpSpPr/>
          <p:nvPr/>
        </p:nvGrpSpPr>
        <p:grpSpPr>
          <a:xfrm>
            <a:off x="3821603" y="2659559"/>
            <a:ext cx="7555420" cy="3047276"/>
            <a:chOff x="3821603" y="2659559"/>
            <a:chExt cx="7555420" cy="3047276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88423BF-8A82-3A4D-A038-4359081D51F9}"/>
                </a:ext>
              </a:extLst>
            </p:cNvPr>
            <p:cNvSpPr txBox="1"/>
            <p:nvPr/>
          </p:nvSpPr>
          <p:spPr>
            <a:xfrm>
              <a:off x="3821603" y="2659559"/>
              <a:ext cx="4753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>
                  <a:solidFill>
                    <a:schemeClr val="bg1"/>
                  </a:solidFill>
                </a:rPr>
                <a:t>BOLSAS DE TELA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0480A225-2D9F-ED4A-889A-3AE24398F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8423" y="4899924"/>
              <a:ext cx="2768600" cy="80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5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9137562"/>
              </p:ext>
            </p:extLst>
          </p:nvPr>
        </p:nvGraphicFramePr>
        <p:xfrm>
          <a:off x="152400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 descr="2016-04-08 13.46.0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1"/>
            <a:ext cx="9144000" cy="6858000"/>
          </a:xfrm>
          <a:prstGeom prst="rect">
            <a:avLst/>
          </a:prstGeom>
        </p:spPr>
      </p:pic>
      <p:pic>
        <p:nvPicPr>
          <p:cNvPr id="4" name="Imagen 3" descr="2016-04-08 13.46.04.jpg">
            <a:extLst>
              <a:ext uri="{FF2B5EF4-FFF2-40B4-BE49-F238E27FC236}">
                <a16:creationId xmlns:a16="http://schemas.microsoft.com/office/drawing/2014/main" id="{F2BB4A95-67E7-FA47-A04B-79B207279F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69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9462263"/>
              </p:ext>
            </p:extLst>
          </p:nvPr>
        </p:nvGraphicFramePr>
        <p:xfrm>
          <a:off x="152400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 descr="2016-04-08 13.51.1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66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1" y="500064"/>
            <a:ext cx="8485436" cy="6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1895700" y="176139"/>
            <a:ext cx="29248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500">
                <a:ea typeface="ＭＳ Ｐゴシック" charset="0"/>
                <a:cs typeface="Gill Sans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98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olsa 7B.jpg">
            <a:extLst>
              <a:ext uri="{FF2B5EF4-FFF2-40B4-BE49-F238E27FC236}">
                <a16:creationId xmlns:a16="http://schemas.microsoft.com/office/drawing/2014/main" id="{210166A1-2F37-324B-BC66-A64812326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32" y="375828"/>
            <a:ext cx="4102796" cy="58544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4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iston 12.jpg">
            <a:extLst>
              <a:ext uri="{FF2B5EF4-FFF2-40B4-BE49-F238E27FC236}">
                <a16:creationId xmlns:a16="http://schemas.microsoft.com/office/drawing/2014/main" id="{B152C40A-C39B-3140-BD4F-BF244187D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10" y="1148508"/>
            <a:ext cx="6481828" cy="45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bolsa, pequeño, rosa&#10;&#10;Descripción generada automáticamente">
            <a:extLst>
              <a:ext uri="{FF2B5EF4-FFF2-40B4-BE49-F238E27FC236}">
                <a16:creationId xmlns:a16="http://schemas.microsoft.com/office/drawing/2014/main" id="{319F40BC-52AE-7F4A-8440-D4E220EB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33" y="0"/>
            <a:ext cx="4727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48BAED-11E7-DD41-94B1-093718DBF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13" y="605869"/>
            <a:ext cx="4917433" cy="57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F2A181C-A53F-3F4F-A5C3-41499BF379DD}"/>
              </a:ext>
            </a:extLst>
          </p:cNvPr>
          <p:cNvGrpSpPr/>
          <p:nvPr/>
        </p:nvGrpSpPr>
        <p:grpSpPr>
          <a:xfrm>
            <a:off x="3821603" y="2659559"/>
            <a:ext cx="7555420" cy="3047276"/>
            <a:chOff x="3821603" y="2659559"/>
            <a:chExt cx="7555420" cy="3047276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88423BF-8A82-3A4D-A038-4359081D51F9}"/>
                </a:ext>
              </a:extLst>
            </p:cNvPr>
            <p:cNvSpPr txBox="1"/>
            <p:nvPr/>
          </p:nvSpPr>
          <p:spPr>
            <a:xfrm>
              <a:off x="3821603" y="2659559"/>
              <a:ext cx="4753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>
                  <a:solidFill>
                    <a:schemeClr val="bg1"/>
                  </a:solidFill>
                </a:rPr>
                <a:t>BOLSAS DE TELA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0480A225-2D9F-ED4A-889A-3AE24398F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8423" y="4899924"/>
              <a:ext cx="2768600" cy="80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Macintosh PowerPoint</Application>
  <PresentationFormat>Panorámica</PresentationFormat>
  <Paragraphs>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4</cp:revision>
  <dcterms:created xsi:type="dcterms:W3CDTF">2020-07-03T23:33:03Z</dcterms:created>
  <dcterms:modified xsi:type="dcterms:W3CDTF">2020-07-08T18:08:34Z</dcterms:modified>
</cp:coreProperties>
</file>