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753" r:id="rId2"/>
    <p:sldId id="754" r:id="rId3"/>
    <p:sldId id="755" r:id="rId4"/>
    <p:sldId id="1003" r:id="rId5"/>
    <p:sldId id="1016" r:id="rId6"/>
    <p:sldId id="1011" r:id="rId7"/>
    <p:sldId id="1017" r:id="rId8"/>
    <p:sldId id="1027" r:id="rId9"/>
    <p:sldId id="1020" r:id="rId10"/>
    <p:sldId id="1022" r:id="rId11"/>
    <p:sldId id="1019" r:id="rId12"/>
    <p:sldId id="1025" r:id="rId13"/>
    <p:sldId id="1026" r:id="rId14"/>
    <p:sldId id="1023" r:id="rId15"/>
    <p:sldId id="1024" r:id="rId16"/>
    <p:sldId id="1029" r:id="rId17"/>
    <p:sldId id="1031" r:id="rId18"/>
    <p:sldId id="1030" r:id="rId19"/>
    <p:sldId id="1034" r:id="rId20"/>
    <p:sldId id="1032" r:id="rId21"/>
    <p:sldId id="1033" r:id="rId22"/>
    <p:sldId id="1028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E949-68EF-4A4E-A80F-AD7416E7CAE0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78698-545C-A84F-9AB5-F7BBC9E407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9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56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10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66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11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82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12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39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13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6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14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2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15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50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16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0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17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1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18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22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19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1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2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72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20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709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21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9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22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9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3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5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4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7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5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6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6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0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7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8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8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0854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5077628-61B9-9F44-9699-9BA6C9BDB120}" type="slidenum">
              <a:rPr lang="es-MX" sz="1200">
                <a:latin typeface="Arial" charset="0"/>
              </a:rPr>
              <a:pPr eaLnBrk="1" hangingPunct="1"/>
              <a:t>9</a:t>
            </a:fld>
            <a:endParaRPr lang="es-MX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1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D2475-1FBB-9A4A-BB91-B0A59DD72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A6070-FBD4-3849-8AEA-A3BFAF8F6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AA34EC-94A5-324B-9803-F7DCFE53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9EA74-4286-3E46-99DF-FBFE960D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5EA9D8-A04A-DC42-ADAE-4373591B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35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83A7C-FA9B-D842-9EF7-CA8E3EB8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3D6C24-5703-A440-A511-533CEE97E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E36058-1C9C-3B45-95B8-D6369D7DF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B5205F-9542-E649-9ED6-EAB27A08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132915-75DA-CB48-A68B-666D586DE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98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1E6397-6AD3-5D4F-974D-565E1C0D1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2CA9E2-4EFF-2047-85DA-6B6949E8C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1969-6F4B-7F4D-8152-DC707129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6029D-3685-C94C-9ABF-E8A2C9E1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3D1C0D-098E-9D41-8908-5CFB2293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79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F8E0A-78E1-E341-BCEE-2177634D1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54347-79CE-6A41-9381-8DF0DBDF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EEF648-8FDE-564E-900A-4B5A7134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D9976-8AC1-E04C-BE74-7CDDC26E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80AC4-03C8-9940-8421-0015622B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3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391AE-0F94-EB43-B0E8-BEA5ED91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459DEC-85AF-7F46-A658-9164EAA7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B94431-7A2A-B24D-8838-E7E73F10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1C4951-A97A-A445-8B95-E9C12F35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32C1C-2FAC-F64A-B510-FA28E88E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FDBF9-3C1F-2449-B946-88787CAC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AAA5A-03F0-F449-80F4-501E80AB9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FCD82F-6A07-3B4B-AEF0-CDC7D6F43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71167A-3F1E-0849-AEAE-222177E3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665C72-9E8E-D94E-B902-510B702A2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B36D5A-5185-B44D-873E-C5BE47F8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3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14161-C3BC-CD42-9643-953C5715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F5314E-9B74-9240-AB5E-6A2C06F1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7EE6EE-280E-8A49-9DC4-3412579D4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6360A1-7C18-E54B-8FD8-6C6D04730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01EC4D-198A-2A45-A0C6-1A15A4D97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EDD4E4-09B3-C944-A88F-65349726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E81B1-5202-0146-AED5-306ACDE2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C63AA4-94BC-9748-9991-F14A6003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239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5BB04-B92D-8645-9CE3-1F1C2A2D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332957-3287-DB4B-BC12-3F83E140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19B3F9-544E-2D4B-984D-8412C75B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A2C57E-6BE9-3140-9E08-78B73537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94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D0CE2A-6720-8F49-BE63-A06DFCF2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F151F8-5B2E-2F43-B618-6C860CD3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26BD87-22C9-9949-B45D-CD87F356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1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92B50-FD6D-FA4E-8551-4813B1702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C28A6A-4DB8-4147-B13F-177F627D0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1C6705-BBF5-B240-8C2D-DB6C5888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A09057-6858-C442-992D-52AF8FC6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1AC1C7-DF56-DF46-9750-4C864B4C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212CBB-8FE1-3941-BC81-F0220420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0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29AA3-2F80-594D-B721-8A592F3C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42F830-6AE7-834D-AEB3-B5ADA7127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D9365D-9200-C742-B484-8E98F1940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6444D0-95F4-E449-9377-A01B07A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4B4C3C-90AA-FB4E-ADC6-B999885F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E8F58E-C03B-534D-847D-D757CB5E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53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52F81B-F841-5445-B8F9-DC1F0879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AD5B0D-9AFA-D14B-8CDD-91E3E4D73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8C2D1D-9E54-E64A-805E-7A3A9DB29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37B5-B29B-BF45-A4F1-EA3902423043}" type="datetimeFigureOut">
              <a:rPr lang="es-MX" smtClean="0"/>
              <a:t>15/09/20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A5E50-20BD-1340-AD1F-825EAB427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A91202-790D-9440-B541-856527E15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5031-AE63-8F48-819E-712F5B2EDE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5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B8B1F31-AFC1-764A-987A-348A0DD41E22}"/>
              </a:ext>
            </a:extLst>
          </p:cNvPr>
          <p:cNvGrpSpPr/>
          <p:nvPr/>
        </p:nvGrpSpPr>
        <p:grpSpPr>
          <a:xfrm>
            <a:off x="4078014" y="2638096"/>
            <a:ext cx="7299009" cy="3068739"/>
            <a:chOff x="4078014" y="2638096"/>
            <a:chExt cx="7299009" cy="306873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659670A-A4A5-A74F-AD73-4AC28ED58AB7}"/>
                </a:ext>
              </a:extLst>
            </p:cNvPr>
            <p:cNvSpPr txBox="1"/>
            <p:nvPr/>
          </p:nvSpPr>
          <p:spPr>
            <a:xfrm>
              <a:off x="4078014" y="2638096"/>
              <a:ext cx="37383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200" dirty="0">
                  <a:solidFill>
                    <a:schemeClr val="bg1"/>
                  </a:solidFill>
                </a:rPr>
                <a:t>CALZADO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C156DF7-2282-5B46-B1EF-E6F922DEA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8423" y="4899924"/>
              <a:ext cx="2768600" cy="8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03344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3D020A-0697-4149-9B1D-4E0BA0C8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60" y="579541"/>
            <a:ext cx="4181725" cy="41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32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E28C2DB-BA34-BB4F-98F9-1D9E5B4C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91" y="840259"/>
            <a:ext cx="7595287" cy="5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35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abla&#10;&#10;Descripción generada automáticamente">
            <a:extLst>
              <a:ext uri="{FF2B5EF4-FFF2-40B4-BE49-F238E27FC236}">
                <a16:creationId xmlns:a16="http://schemas.microsoft.com/office/drawing/2014/main" id="{3120DF62-D52C-1F4E-BD6B-D5333EC4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790" y="976184"/>
            <a:ext cx="5848863" cy="4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9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zado, ropa&#10;&#10;Descripción generada automáticamente">
            <a:extLst>
              <a:ext uri="{FF2B5EF4-FFF2-40B4-BE49-F238E27FC236}">
                <a16:creationId xmlns:a16="http://schemas.microsoft.com/office/drawing/2014/main" id="{A0522501-CBE2-7247-B171-23E0B51B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482" y="846438"/>
            <a:ext cx="6886832" cy="51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1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zado, ropa&#10;&#10;Descripción generada automáticamente">
            <a:extLst>
              <a:ext uri="{FF2B5EF4-FFF2-40B4-BE49-F238E27FC236}">
                <a16:creationId xmlns:a16="http://schemas.microsoft.com/office/drawing/2014/main" id="{121515A6-A574-2945-B5D6-B867E2FB5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11" y="540608"/>
            <a:ext cx="7702378" cy="57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3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pa, gato&#10;&#10;Descripción generada automáticamente">
            <a:extLst>
              <a:ext uri="{FF2B5EF4-FFF2-40B4-BE49-F238E27FC236}">
                <a16:creationId xmlns:a16="http://schemas.microsoft.com/office/drawing/2014/main" id="{AC53DEDD-5DAE-2C4A-9660-F5E6EC8BC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87" y="996950"/>
            <a:ext cx="5071935" cy="428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28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A5844D-F229-BD46-B918-32AA42D3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816" y="1134548"/>
            <a:ext cx="4332425" cy="40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98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silla&#10;&#10;Descripción generada automáticamente">
            <a:extLst>
              <a:ext uri="{FF2B5EF4-FFF2-40B4-BE49-F238E27FC236}">
                <a16:creationId xmlns:a16="http://schemas.microsoft.com/office/drawing/2014/main" id="{6A694EEE-629C-3B4C-B1ED-E842BDA8B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88" y="1178151"/>
            <a:ext cx="4027624" cy="37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36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tablero, montar a caballo, obra, truco&#10;&#10;Descripción generada automáticamente">
            <a:extLst>
              <a:ext uri="{FF2B5EF4-FFF2-40B4-BE49-F238E27FC236}">
                <a16:creationId xmlns:a16="http://schemas.microsoft.com/office/drawing/2014/main" id="{F7F5532E-4A73-DF40-AE06-1D55EF6A5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87" t="7511" r="22644" b="10804"/>
          <a:stretch/>
        </p:blipFill>
        <p:spPr>
          <a:xfrm>
            <a:off x="4287795" y="1312132"/>
            <a:ext cx="3934489" cy="38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0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opa, hombre, pies, agua&#10;&#10;Descripción generada automáticamente">
            <a:extLst>
              <a:ext uri="{FF2B5EF4-FFF2-40B4-BE49-F238E27FC236}">
                <a16:creationId xmlns:a16="http://schemas.microsoft.com/office/drawing/2014/main" id="{7677E80C-DE07-A944-A238-48E08518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36" y="1008961"/>
            <a:ext cx="4273039" cy="48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06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uarach18.jpg">
            <a:extLst>
              <a:ext uri="{FF2B5EF4-FFF2-40B4-BE49-F238E27FC236}">
                <a16:creationId xmlns:a16="http://schemas.microsoft.com/office/drawing/2014/main" id="{31987193-D339-CE46-861B-1588CF85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9" y="1201464"/>
            <a:ext cx="4149422" cy="414942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9532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lzado, sombrero&#10;&#10;Descripción generada automáticamente">
            <a:extLst>
              <a:ext uri="{FF2B5EF4-FFF2-40B4-BE49-F238E27FC236}">
                <a16:creationId xmlns:a16="http://schemas.microsoft.com/office/drawing/2014/main" id="{B9FA9F92-2E86-7946-9B17-731BA4FB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45" y="1335551"/>
            <a:ext cx="5940513" cy="395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61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ropa, tabla, diferente, hombre&#10;&#10;Descripción generada automáticamente">
            <a:extLst>
              <a:ext uri="{FF2B5EF4-FFF2-40B4-BE49-F238E27FC236}">
                <a16:creationId xmlns:a16="http://schemas.microsoft.com/office/drawing/2014/main" id="{FCC66EF5-B789-BA47-9CDB-39BC85147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535" y="1090274"/>
            <a:ext cx="5513520" cy="46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BB8B1F31-AFC1-764A-987A-348A0DD41E22}"/>
              </a:ext>
            </a:extLst>
          </p:cNvPr>
          <p:cNvGrpSpPr/>
          <p:nvPr/>
        </p:nvGrpSpPr>
        <p:grpSpPr>
          <a:xfrm>
            <a:off x="4078014" y="2638096"/>
            <a:ext cx="7299009" cy="3068739"/>
            <a:chOff x="4078014" y="2638096"/>
            <a:chExt cx="7299009" cy="3068739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F659670A-A4A5-A74F-AD73-4AC28ED58AB7}"/>
                </a:ext>
              </a:extLst>
            </p:cNvPr>
            <p:cNvSpPr txBox="1"/>
            <p:nvPr/>
          </p:nvSpPr>
          <p:spPr>
            <a:xfrm>
              <a:off x="4078014" y="2638096"/>
              <a:ext cx="37383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7200" dirty="0">
                  <a:solidFill>
                    <a:schemeClr val="bg1"/>
                  </a:solidFill>
                </a:rPr>
                <a:t>CALZADO</a:t>
              </a:r>
            </a:p>
          </p:txBody>
        </p:sp>
        <p:pic>
          <p:nvPicPr>
            <p:cNvPr id="3" name="Imagen 2" descr="Imagen que contiene dibujo&#10;&#10;Descripción generada automáticamente">
              <a:extLst>
                <a:ext uri="{FF2B5EF4-FFF2-40B4-BE49-F238E27FC236}">
                  <a16:creationId xmlns:a16="http://schemas.microsoft.com/office/drawing/2014/main" id="{8C156DF7-2282-5B46-B1EF-E6F922DEA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08423" y="4899924"/>
              <a:ext cx="2768600" cy="8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9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ZAPATO LEÓN 2x.jpg">
            <a:extLst>
              <a:ext uri="{FF2B5EF4-FFF2-40B4-BE49-F238E27FC236}">
                <a16:creationId xmlns:a16="http://schemas.microsoft.com/office/drawing/2014/main" id="{203564AE-C279-C44B-BFB4-3BE04DA70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11" y="548640"/>
            <a:ext cx="6207177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0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lzado, ropa&#10;&#10;Descripción generada automáticamente">
            <a:extLst>
              <a:ext uri="{FF2B5EF4-FFF2-40B4-BE49-F238E27FC236}">
                <a16:creationId xmlns:a16="http://schemas.microsoft.com/office/drawing/2014/main" id="{EB7DD120-1E02-144D-B9B9-D003BF991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669" y="220980"/>
            <a:ext cx="641604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ropa, par, vistiendo, foto&#10;&#10;Descripción generada automáticamente">
            <a:extLst>
              <a:ext uri="{FF2B5EF4-FFF2-40B4-BE49-F238E27FC236}">
                <a16:creationId xmlns:a16="http://schemas.microsoft.com/office/drawing/2014/main" id="{4F692F09-9190-0F4D-8515-E85A0679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954" y="836023"/>
            <a:ext cx="6237808" cy="53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0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4F4C48-FB85-C04E-AC86-9C029F12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006" y="461865"/>
            <a:ext cx="4153988" cy="59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18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lzado&#10;&#10;Descripción generada automáticamente">
            <a:extLst>
              <a:ext uri="{FF2B5EF4-FFF2-40B4-BE49-F238E27FC236}">
                <a16:creationId xmlns:a16="http://schemas.microsoft.com/office/drawing/2014/main" id="{1B75F014-A009-6443-93C9-2030E2F4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50" y="1088159"/>
            <a:ext cx="5002603" cy="46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4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76734E-72EF-1C44-ACD7-0C8EC8157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481" y="911310"/>
            <a:ext cx="6713838" cy="50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0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lzado, ropa&#10;&#10;Descripción generada automáticamente">
            <a:extLst>
              <a:ext uri="{FF2B5EF4-FFF2-40B4-BE49-F238E27FC236}">
                <a16:creationId xmlns:a16="http://schemas.microsoft.com/office/drawing/2014/main" id="{D0767AB4-49EF-8F43-8F91-19C8F000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1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</Words>
  <Application>Microsoft Macintosh PowerPoint</Application>
  <PresentationFormat>Panorámica</PresentationFormat>
  <Paragraphs>24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4</cp:revision>
  <dcterms:created xsi:type="dcterms:W3CDTF">2020-07-05T18:15:55Z</dcterms:created>
  <dcterms:modified xsi:type="dcterms:W3CDTF">2020-09-15T16:01:25Z</dcterms:modified>
</cp:coreProperties>
</file>