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72" r:id="rId3"/>
    <p:sldId id="375" r:id="rId4"/>
    <p:sldId id="379" r:id="rId5"/>
    <p:sldId id="378" r:id="rId6"/>
    <p:sldId id="376" r:id="rId7"/>
    <p:sldId id="429" r:id="rId8"/>
    <p:sldId id="380" r:id="rId9"/>
    <p:sldId id="430" r:id="rId10"/>
    <p:sldId id="478" r:id="rId11"/>
    <p:sldId id="431" r:id="rId12"/>
    <p:sldId id="479" r:id="rId13"/>
    <p:sldId id="481" r:id="rId14"/>
    <p:sldId id="482" r:id="rId15"/>
    <p:sldId id="480" r:id="rId16"/>
    <p:sldId id="483" r:id="rId17"/>
    <p:sldId id="545" r:id="rId18"/>
    <p:sldId id="546" r:id="rId19"/>
    <p:sldId id="547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B22C8-2693-1042-AC4D-CEE7A979E013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D562-4221-824E-A151-C4E971DA61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2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8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9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5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11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9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12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6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13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8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14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15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6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16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545A7-9B35-A949-AC90-FE745E3BD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9BB5F4-6B92-CF4D-86B6-B5A26DE93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BCDB1-9F24-3243-8818-7D7C7633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21C03-9373-0E48-B6B3-8D5A44D6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8CCB6-608D-3645-A883-0AC61572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6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28849-778D-004E-A90E-5F543DE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5EE2CE-E7C2-8842-8B31-21419146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5B35-3F41-8C47-9860-AA5FA373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7F25C4-2AC5-D240-8354-C5FB5219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92A25-5EE3-CA46-A38F-6E565A0E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81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C71D0E-EC1D-574B-9B27-C32A6376F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7247F0-824A-AE4A-88DB-6BC4D7009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CB083-FF89-6945-812D-A3046F3A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22B08-0549-B34D-9E14-E168D310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CD8C-F85C-7844-86B1-F4DF5B7B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0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0F25B-FDFD-2041-BB18-97D4D3EB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040F8-F86A-6944-B03F-697F4EDA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E9AA5-359D-734D-8075-BB68B5C8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253F6-12AE-5C4C-B74A-3B8608BB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8BF2D-5F62-DE48-99E2-9246B483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6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D6A79-7EDD-0C4B-9457-2C13F388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18806C-C8CF-C344-BFEA-2CFEBB17F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91DC4-D53F-6742-A1BC-EB0EC566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C3A2-2400-DA4C-AA69-D1AFCF99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301124-F08C-314F-A905-B05AFCC9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94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94F19-5E7E-5F4C-9B75-4C8CE34F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0F5DF-2126-A24E-9887-8F2ACF035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8D50FB-1A5D-7A4B-80CE-9532A2BA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946AE8-219E-4540-B18D-8810512F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9A9CA-A5D9-3242-88A9-D6FE67B8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42FE1C-B284-E343-AB36-5145EC27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79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EB933-AC18-BE45-970B-6B50006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D8981-7332-3248-8D05-71F5EF37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684B67-5E1A-2C40-AE33-8C732F508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273862-56CF-3246-A4C9-BFA03DAE3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605CEA-83D3-B04E-B695-DE0995A7F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FC4F65-7E9F-904E-84E8-3327A284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18AAA6-CD2E-194A-8132-99BB55DD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2A40C4-47F5-1D4E-8D51-0CF6CD03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4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58993-B118-BB4B-B02C-53900B9E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EC003B-4354-3D41-B86D-FCF7A35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378C5E-DFC7-F649-9363-1045A024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BBBCB6-4457-E648-8B79-A6BC305C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3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05B426-175B-F644-BA1C-17B44B22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E61602-BBA1-CF4C-878C-64ECBB1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D44CF5-F51D-5E4B-8047-152DF48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16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BDCCF-8F17-4549-A86C-00F1923B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6FE63C-6352-3E44-9482-35E2AB4B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CCE61-B2F3-904D-A958-1D6DAB3F2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486A1-C942-1A4D-A79B-373E6752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082463-F1BA-A74A-959B-397A44C7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9F1A7-84C9-3642-8735-4E77EABB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9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1E77A-DDAC-2C4A-A65A-5EF53E0E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4BFE65-E952-DA42-8F94-08AD419E6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BD0E19-8A33-434F-8390-71817AD9B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546FDC-7E02-2247-8CFC-FEA76C1F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0BFA30-E311-1645-8EA2-0873C996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68132F-8DE4-6547-A9AA-77081236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92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C672A5-42E9-4542-9C55-FAB4F564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97DB6A-AE2B-4C4A-9363-55CECCE6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A9DDAB-1A5B-7A49-BF3B-0754BE82D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9729-212C-E945-B360-9BAA3119294A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759F0E-02FF-8A43-983F-597CEEF1C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DF9D5-997F-2A4E-AFD7-D538BBB45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9DA5-7CEB-2F4C-9069-3162ECAC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29CC41-2419-8C4E-93A0-77150CD55301}"/>
              </a:ext>
            </a:extLst>
          </p:cNvPr>
          <p:cNvGrpSpPr/>
          <p:nvPr/>
        </p:nvGrpSpPr>
        <p:grpSpPr>
          <a:xfrm>
            <a:off x="4275438" y="2372497"/>
            <a:ext cx="7101585" cy="3334338"/>
            <a:chOff x="4275438" y="2372497"/>
            <a:chExt cx="7101585" cy="33343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95B5937-F49E-EF43-82DA-1C7481BB4E09}"/>
                </a:ext>
              </a:extLst>
            </p:cNvPr>
            <p:cNvSpPr txBox="1"/>
            <p:nvPr/>
          </p:nvSpPr>
          <p:spPr>
            <a:xfrm>
              <a:off x="4275438" y="2372497"/>
              <a:ext cx="4298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200" dirty="0">
                  <a:solidFill>
                    <a:schemeClr val="bg1"/>
                  </a:solidFill>
                </a:rPr>
                <a:t>LÁMPARAS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3DFEEB8-58A9-0643-8331-C1FFE4E2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4065" y="5117242"/>
              <a:ext cx="2022958" cy="58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8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640" y="601601"/>
            <a:ext cx="5739988" cy="57421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3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Z1X.jpg">
            <a:extLst>
              <a:ext uri="{FF2B5EF4-FFF2-40B4-BE49-F238E27FC236}">
                <a16:creationId xmlns:a16="http://schemas.microsoft.com/office/drawing/2014/main" id="{7CD13A68-2A3F-B140-9D58-8E24C83D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4" y="517041"/>
            <a:ext cx="5823918" cy="58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54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, edificio, cuarto, luz&#10;&#10;Descripción generada automáticamente">
            <a:extLst>
              <a:ext uri="{FF2B5EF4-FFF2-40B4-BE49-F238E27FC236}">
                <a16:creationId xmlns:a16="http://schemas.microsoft.com/office/drawing/2014/main" id="{1F31DA54-2B1C-C349-B02D-A628DBB94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35" y="714955"/>
            <a:ext cx="4300151" cy="5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6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interior, pequeño, cuarto&#10;&#10;Descripción generada automáticamente">
            <a:extLst>
              <a:ext uri="{FF2B5EF4-FFF2-40B4-BE49-F238E27FC236}">
                <a16:creationId xmlns:a16="http://schemas.microsoft.com/office/drawing/2014/main" id="{0CCBEAF4-423D-A740-9D77-F1CF40B4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65" y="630195"/>
            <a:ext cx="5484339" cy="54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8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pasto, luz, computadora&#10;&#10;Descripción generada automáticamente">
            <a:extLst>
              <a:ext uri="{FF2B5EF4-FFF2-40B4-BE49-F238E27FC236}">
                <a16:creationId xmlns:a16="http://schemas.microsoft.com/office/drawing/2014/main" id="{9E799755-7E46-E544-A0ED-BA7B6086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46" y="951470"/>
            <a:ext cx="5014784" cy="50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B0C306-B1E9-6549-9128-E0D311CF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13" y="398019"/>
            <a:ext cx="4856205" cy="60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5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silla, cuarto&#10;&#10;Descripción generada automáticamente">
            <a:extLst>
              <a:ext uri="{FF2B5EF4-FFF2-40B4-BE49-F238E27FC236}">
                <a16:creationId xmlns:a16="http://schemas.microsoft.com/office/drawing/2014/main" id="{1EEE090D-E74C-3049-9745-4D8BA079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838200"/>
            <a:ext cx="515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4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C6BC27-3FEA-D745-B3A8-A67166CB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94E0D2-0202-A94D-9CEF-FE4077B0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660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29CC41-2419-8C4E-93A0-77150CD55301}"/>
              </a:ext>
            </a:extLst>
          </p:cNvPr>
          <p:cNvGrpSpPr/>
          <p:nvPr/>
        </p:nvGrpSpPr>
        <p:grpSpPr>
          <a:xfrm>
            <a:off x="4275438" y="2372497"/>
            <a:ext cx="7101585" cy="3334338"/>
            <a:chOff x="4275438" y="2372497"/>
            <a:chExt cx="7101585" cy="33343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95B5937-F49E-EF43-82DA-1C7481BB4E09}"/>
                </a:ext>
              </a:extLst>
            </p:cNvPr>
            <p:cNvSpPr txBox="1"/>
            <p:nvPr/>
          </p:nvSpPr>
          <p:spPr>
            <a:xfrm>
              <a:off x="4275438" y="2372497"/>
              <a:ext cx="4298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200" dirty="0">
                  <a:solidFill>
                    <a:schemeClr val="bg1"/>
                  </a:solidFill>
                </a:rPr>
                <a:t>LÁMPARAS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3DFEEB8-58A9-0643-8331-C1FFE4E2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4065" y="5117242"/>
              <a:ext cx="2022958" cy="58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5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́MPARA PUE 1.jpg">
            <a:extLst>
              <a:ext uri="{FF2B5EF4-FFF2-40B4-BE49-F238E27FC236}">
                <a16:creationId xmlns:a16="http://schemas.microsoft.com/office/drawing/2014/main" id="{E765A7B0-06EB-2241-83F6-FD772B4AF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9" y="925576"/>
            <a:ext cx="5770152" cy="50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LAMP PUE 1.jpg">
            <a:extLst>
              <a:ext uri="{FF2B5EF4-FFF2-40B4-BE49-F238E27FC236}">
                <a16:creationId xmlns:a16="http://schemas.microsoft.com/office/drawing/2014/main" id="{E12447A1-0565-9A44-B345-2378BB2D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74" y="653728"/>
            <a:ext cx="6398556" cy="555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́MPARA PUE 12.jpg">
            <a:extLst>
              <a:ext uri="{FF2B5EF4-FFF2-40B4-BE49-F238E27FC236}">
                <a16:creationId xmlns:a16="http://schemas.microsoft.com/office/drawing/2014/main" id="{9C592321-2935-BC4C-BD42-6AE65502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6" y="543322"/>
            <a:ext cx="3855308" cy="57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9.psd">
            <a:extLst>
              <a:ext uri="{FF2B5EF4-FFF2-40B4-BE49-F238E27FC236}">
                <a16:creationId xmlns:a16="http://schemas.microsoft.com/office/drawing/2014/main" id="{B7779C3E-764E-EA46-B0A6-D12A08D2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16" y="675481"/>
            <a:ext cx="2170112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15.jpg">
            <a:extLst>
              <a:ext uri="{FF2B5EF4-FFF2-40B4-BE49-F238E27FC236}">
                <a16:creationId xmlns:a16="http://schemas.microsoft.com/office/drawing/2014/main" id="{78514593-97CB-684D-BEA5-11D948C0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71" y="366927"/>
            <a:ext cx="5806901" cy="58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́MPARA PUE 4.jpg">
            <a:extLst>
              <a:ext uri="{FF2B5EF4-FFF2-40B4-BE49-F238E27FC236}">
                <a16:creationId xmlns:a16="http://schemas.microsoft.com/office/drawing/2014/main" id="{B8E95EDE-D90A-7244-A323-5754F548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795" y="703262"/>
            <a:ext cx="545477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7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LÁMPARA PUE 7.jpg">
            <a:extLst>
              <a:ext uri="{FF2B5EF4-FFF2-40B4-BE49-F238E27FC236}">
                <a16:creationId xmlns:a16="http://schemas.microsoft.com/office/drawing/2014/main" id="{440E1560-1ED4-3244-9B96-F127BD723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37" y="321276"/>
            <a:ext cx="6054253" cy="605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82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3.jpg">
            <a:extLst>
              <a:ext uri="{FF2B5EF4-FFF2-40B4-BE49-F238E27FC236}">
                <a16:creationId xmlns:a16="http://schemas.microsoft.com/office/drawing/2014/main" id="{9F3B1E72-E553-AF4B-ADD7-0F70EC40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2693" y="518984"/>
            <a:ext cx="5731436" cy="57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96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Macintosh PowerPoint</Application>
  <PresentationFormat>Panorámica</PresentationFormat>
  <Paragraphs>10</Paragraphs>
  <Slides>19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3</cp:revision>
  <dcterms:created xsi:type="dcterms:W3CDTF">2020-07-05T18:12:00Z</dcterms:created>
  <dcterms:modified xsi:type="dcterms:W3CDTF">2020-07-08T16:48:41Z</dcterms:modified>
</cp:coreProperties>
</file>