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73" r:id="rId3"/>
    <p:sldId id="540" r:id="rId4"/>
    <p:sldId id="366" r:id="rId5"/>
    <p:sldId id="368" r:id="rId6"/>
    <p:sldId id="374" r:id="rId7"/>
    <p:sldId id="541" r:id="rId8"/>
    <p:sldId id="547" r:id="rId9"/>
    <p:sldId id="543" r:id="rId10"/>
    <p:sldId id="548" r:id="rId11"/>
    <p:sldId id="367" r:id="rId12"/>
    <p:sldId id="369" r:id="rId13"/>
    <p:sldId id="370" r:id="rId14"/>
    <p:sldId id="545" r:id="rId15"/>
    <p:sldId id="546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B1541-C43C-9A4E-8420-B063C653DA84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66D29-BFD3-6D4A-AE33-2E7D2CE9B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263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983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9F0CC0D-3E01-A24F-B940-E5E33985A381}" type="slidenum">
              <a:rPr lang="es-MX" sz="1200">
                <a:latin typeface="Arial" charset="0"/>
              </a:rPr>
              <a:pPr eaLnBrk="1" hangingPunct="1"/>
              <a:t>6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29471-9A41-8746-8CE2-77A6D5E95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0BD5EC-968B-5947-85B2-AE340864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38C18-A394-804F-987F-C073F6B6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F340-B625-FB4E-8033-6EFBA77D6073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8CFC68-62C9-5F4B-BD8A-C579D35F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1CD05E-2946-D143-8822-407994B4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810-5B20-A24C-BCCC-E818E9A38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645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9A678-E7C0-CA4D-8B0C-9818E180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A14FB5-524C-B445-BFB7-E4055EEC5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B57DB8-BCE4-8C44-B566-82D339F6A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F340-B625-FB4E-8033-6EFBA77D6073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B603C-31C8-C94F-A19F-296764AD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24CDD4-0AF8-7E45-9610-E028232C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810-5B20-A24C-BCCC-E818E9A38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064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183EC8-32E0-884C-A182-17464CE0D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900620-5030-3940-8999-211464C1C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E7C130-07F1-BE49-B326-C86F828B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F340-B625-FB4E-8033-6EFBA77D6073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DA232-727A-5841-A919-284E0783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BA3AC4-213D-2144-80FF-BB243713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810-5B20-A24C-BCCC-E818E9A38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60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B74F5-8556-BE48-A468-AA11EFA0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89A49C-971B-C64C-B97B-9976B6EE1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9B435-F626-2946-B06D-C739943A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F340-B625-FB4E-8033-6EFBA77D6073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8175A-91C0-4042-8922-E83C1F1B2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D7F20D-2F9C-2744-BCAF-63B718B4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810-5B20-A24C-BCCC-E818E9A38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628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4E4EE-73DD-D947-893A-DABCD80F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D9E9E8-501D-184B-9697-33ECDCCD1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FBEE9C-EBDD-7C4B-8B7C-22C42148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F340-B625-FB4E-8033-6EFBA77D6073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D7B05F-0268-2E46-8753-88FD5F21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E2AF7D-C148-3846-8F14-0093FC1B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810-5B20-A24C-BCCC-E818E9A38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74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42F4A-DB93-6049-A006-ABDBD232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12D49D-27F7-AF49-88E1-471A6CB8A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08F54D-0706-4541-9577-81E6EE626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A27CEE-7865-404F-B0F3-5BFBDB4D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F340-B625-FB4E-8033-6EFBA77D6073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571C67-287F-4442-8665-E1D7FCF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33218-3C02-9048-B90C-A7921E5C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810-5B20-A24C-BCCC-E818E9A38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31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56F6A-50AF-354C-AD5C-A209E8FB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E8D83D-8BCD-C940-89A8-AA12D6E7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B843A3-F581-5545-9B23-2DA2B44CD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86A3C9-D785-474D-B3B7-80186591C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F04E66-D654-C64D-AFC8-03054AEDB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A6F09C-03BA-2245-A484-0D85E6C9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F340-B625-FB4E-8033-6EFBA77D6073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6F3DF3-4C44-B546-8989-C6DAB264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12B80C5-3ECF-9041-B4BE-BE0243A1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810-5B20-A24C-BCCC-E818E9A38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83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0136D-5EDD-8F47-9F99-517DCAD2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FAC0E6-67F2-0B47-9BFA-1C103526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F340-B625-FB4E-8033-6EFBA77D6073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F5AC74-41CD-7443-844B-4287CD62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E0700A-5203-A94A-8100-76E17809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810-5B20-A24C-BCCC-E818E9A38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396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E5E1A8-7CDC-464A-981B-5BA0C333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F340-B625-FB4E-8033-6EFBA77D6073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87D9C2-AA52-B74E-ACBB-616E6378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CBAC8F-6B82-3B40-A7A7-76E75094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810-5B20-A24C-BCCC-E818E9A38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188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C1F57-C363-8748-A6BC-E9653C5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40DCAC-741C-EF49-BBB3-7DC416D4D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CA3D03-123E-7D45-B655-75592217A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1C3529-6EDE-0C45-9927-386E5C0C1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F340-B625-FB4E-8033-6EFBA77D6073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6A290D-4809-1E44-9943-E8E9917B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E1D812-D1B9-BE46-8854-27C2F120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810-5B20-A24C-BCCC-E818E9A38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027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38A3F-0A89-004F-8966-84E7E6F5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CC92F0-A8C0-B14B-BBAA-063368E90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2502D5-17B0-EC40-A3B1-596AE28EE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6DB743-B9DD-504D-8570-0389D2F4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F340-B625-FB4E-8033-6EFBA77D6073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19B64E-B095-9542-9C74-B492DD2D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DFCFF8-26E3-0C4E-A527-AE76D76E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810-5B20-A24C-BCCC-E818E9A38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813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71D93E-5A18-AC4B-BC43-79563CD6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C54A29-E235-294F-BCA2-06C9234E1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72871F-108A-0446-9E2F-CF9E75D6C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7F340-B625-FB4E-8033-6EFBA77D6073}" type="datetimeFigureOut">
              <a:rPr lang="es-MX" smtClean="0"/>
              <a:t>07/07/20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758E87-5A74-E242-B2F3-A9D2E7286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1EC57E-E2BE-6E41-95AC-B43DDB682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53810-5B20-A24C-BCCC-E818E9A38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933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1680A62-8CD1-7C41-A9D2-1460A4ED18E0}"/>
              </a:ext>
            </a:extLst>
          </p:cNvPr>
          <p:cNvGrpSpPr/>
          <p:nvPr/>
        </p:nvGrpSpPr>
        <p:grpSpPr>
          <a:xfrm>
            <a:off x="4065373" y="2372497"/>
            <a:ext cx="7311650" cy="3334338"/>
            <a:chOff x="4065373" y="2372497"/>
            <a:chExt cx="7311650" cy="333433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C2BA159-7A60-9D40-B857-2A6D95FCB579}"/>
                </a:ext>
              </a:extLst>
            </p:cNvPr>
            <p:cNvSpPr txBox="1"/>
            <p:nvPr/>
          </p:nvSpPr>
          <p:spPr>
            <a:xfrm>
              <a:off x="4065373" y="2372497"/>
              <a:ext cx="435247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dirty="0">
                  <a:solidFill>
                    <a:schemeClr val="bg1"/>
                  </a:solidFill>
                </a:rPr>
                <a:t>HERRERÍA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210581A0-2E03-8949-B69B-2A032C033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8423" y="4899924"/>
              <a:ext cx="2768600" cy="806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9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cuarto, cama, recámara&#10;&#10;Descripción generada automáticamente">
            <a:extLst>
              <a:ext uri="{FF2B5EF4-FFF2-40B4-BE49-F238E27FC236}">
                <a16:creationId xmlns:a16="http://schemas.microsoft.com/office/drawing/2014/main" id="{865DBA24-9BE3-C54C-8D9D-3894196B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615950"/>
            <a:ext cx="81280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ERRERÍA X2 Puebla.jpg">
            <a:extLst>
              <a:ext uri="{FF2B5EF4-FFF2-40B4-BE49-F238E27FC236}">
                <a16:creationId xmlns:a16="http://schemas.microsoft.com/office/drawing/2014/main" id="{AB5C143B-CF7E-944D-9633-FB7F9A0E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06" y="474470"/>
            <a:ext cx="3887788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0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LÓPEZ ESPINOSA\Documents\HIDALGO\ESPECIAL\HERRER{IA HIDALGO 1.jpg">
            <a:extLst>
              <a:ext uri="{FF2B5EF4-FFF2-40B4-BE49-F238E27FC236}">
                <a16:creationId xmlns:a16="http://schemas.microsoft.com/office/drawing/2014/main" id="{89C1BCAE-57B3-1B44-A656-25FF08434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19" y="333632"/>
            <a:ext cx="5782962" cy="594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54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LÓPEZ ESPINOSA\Documents\HIDALGO\ESPECIAL\ESPEJO HIDALGO 2.jpg">
            <a:extLst>
              <a:ext uri="{FF2B5EF4-FFF2-40B4-BE49-F238E27FC236}">
                <a16:creationId xmlns:a16="http://schemas.microsoft.com/office/drawing/2014/main" id="{B500D969-BF6F-C649-8997-F5900A3B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31" y="289719"/>
            <a:ext cx="2852737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1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C6BC27-3FEA-D745-B3A8-A67166CBA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994E0D2-0202-A94D-9CEF-FE4077B0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3052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ERRERÍA 3 (2).jpg">
            <a:extLst>
              <a:ext uri="{FF2B5EF4-FFF2-40B4-BE49-F238E27FC236}">
                <a16:creationId xmlns:a16="http://schemas.microsoft.com/office/drawing/2014/main" id="{3907D48D-0648-0A46-ABF4-6563C5EDF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18" y="939114"/>
            <a:ext cx="7154563" cy="47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7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MA 1 copia.jpg">
            <a:extLst>
              <a:ext uri="{FF2B5EF4-FFF2-40B4-BE49-F238E27FC236}">
                <a16:creationId xmlns:a16="http://schemas.microsoft.com/office/drawing/2014/main" id="{9C3EB251-474E-D34C-8F49-269914502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21" y="927463"/>
            <a:ext cx="7061358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HERRERÍA X1 (2).jpg">
            <a:extLst>
              <a:ext uri="{FF2B5EF4-FFF2-40B4-BE49-F238E27FC236}">
                <a16:creationId xmlns:a16="http://schemas.microsoft.com/office/drawing/2014/main" id="{37A340E1-48B5-5141-B299-23F7F9FB9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12" y="525162"/>
            <a:ext cx="6630471" cy="580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0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HERRERÍA 4 Puebla.jpg">
            <a:extLst>
              <a:ext uri="{FF2B5EF4-FFF2-40B4-BE49-F238E27FC236}">
                <a16:creationId xmlns:a16="http://schemas.microsoft.com/office/drawing/2014/main" id="{8C3D434C-A700-ED46-84FF-20FDA8E08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84" y="504613"/>
            <a:ext cx="6768421" cy="578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9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Imagen 3" descr="HERRERÍA 3 Puebla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33" y="392906"/>
            <a:ext cx="9107488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527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ámara con muebles de madera&#10;&#10;Descripción generada automáticamente">
            <a:extLst>
              <a:ext uri="{FF2B5EF4-FFF2-40B4-BE49-F238E27FC236}">
                <a16:creationId xmlns:a16="http://schemas.microsoft.com/office/drawing/2014/main" id="{C2CCB083-ED3D-514A-A746-1FAA5A6C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81" y="756182"/>
            <a:ext cx="7043351" cy="55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8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cuarto, tabla, vivo&#10;&#10;Descripción generada automáticamente">
            <a:extLst>
              <a:ext uri="{FF2B5EF4-FFF2-40B4-BE49-F238E27FC236}">
                <a16:creationId xmlns:a16="http://schemas.microsoft.com/office/drawing/2014/main" id="{BEBCB280-51B3-4A40-AFDB-44E94A7A6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590550"/>
            <a:ext cx="8128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cámara con muebles de madera&#10;&#10;Descripción generada automáticamente">
            <a:extLst>
              <a:ext uri="{FF2B5EF4-FFF2-40B4-BE49-F238E27FC236}">
                <a16:creationId xmlns:a16="http://schemas.microsoft.com/office/drawing/2014/main" id="{AD5D649B-F7FA-A642-9B79-E1499732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596900"/>
            <a:ext cx="81280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</Words>
  <Application>Microsoft Macintosh PowerPoint</Application>
  <PresentationFormat>Panorámica</PresentationFormat>
  <Paragraphs>2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LOPEZ ESPINOSA</dc:creator>
  <cp:lastModifiedBy>MARIO LOPEZ ESPINOSA</cp:lastModifiedBy>
  <cp:revision>6</cp:revision>
  <dcterms:created xsi:type="dcterms:W3CDTF">2020-07-05T18:08:58Z</dcterms:created>
  <dcterms:modified xsi:type="dcterms:W3CDTF">2020-07-08T04:50:17Z</dcterms:modified>
</cp:coreProperties>
</file>