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437" r:id="rId3"/>
    <p:sldId id="258" r:id="rId4"/>
    <p:sldId id="431" r:id="rId5"/>
    <p:sldId id="416" r:id="rId6"/>
    <p:sldId id="285" r:id="rId7"/>
    <p:sldId id="257" r:id="rId8"/>
    <p:sldId id="409" r:id="rId9"/>
    <p:sldId id="434" r:id="rId10"/>
    <p:sldId id="424" r:id="rId11"/>
    <p:sldId id="425" r:id="rId12"/>
    <p:sldId id="435" r:id="rId13"/>
    <p:sldId id="412" r:id="rId14"/>
    <p:sldId id="314" r:id="rId15"/>
    <p:sldId id="315" r:id="rId16"/>
    <p:sldId id="427" r:id="rId17"/>
    <p:sldId id="410" r:id="rId18"/>
    <p:sldId id="438" r:id="rId19"/>
    <p:sldId id="439" r:id="rId20"/>
    <p:sldId id="421" r:id="rId21"/>
    <p:sldId id="423" r:id="rId22"/>
    <p:sldId id="411" r:id="rId23"/>
    <p:sldId id="413" r:id="rId24"/>
    <p:sldId id="440" r:id="rId25"/>
    <p:sldId id="428" r:id="rId26"/>
    <p:sldId id="316" r:id="rId27"/>
    <p:sldId id="422" r:id="rId28"/>
    <p:sldId id="420" r:id="rId29"/>
    <p:sldId id="432" r:id="rId30"/>
    <p:sldId id="414" r:id="rId31"/>
    <p:sldId id="436" r:id="rId32"/>
    <p:sldId id="429" r:id="rId33"/>
    <p:sldId id="418" r:id="rId34"/>
    <p:sldId id="417" r:id="rId35"/>
    <p:sldId id="430" r:id="rId36"/>
    <p:sldId id="415" r:id="rId37"/>
    <p:sldId id="433" r:id="rId38"/>
    <p:sldId id="320" r:id="rId3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3D1F"/>
    <a:srgbClr val="23629B"/>
    <a:srgbClr val="96A8C8"/>
    <a:srgbClr val="E43D23"/>
    <a:srgbClr val="9F0848"/>
    <a:srgbClr val="CD005C"/>
    <a:srgbClr val="8C0840"/>
    <a:srgbClr val="BE8F16"/>
    <a:srgbClr val="A00047"/>
    <a:srgbClr val="3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41"/>
    <p:restoredTop sz="86395"/>
  </p:normalViewPr>
  <p:slideViewPr>
    <p:cSldViewPr snapToGrid="0" snapToObjects="1">
      <p:cViewPr varScale="1">
        <p:scale>
          <a:sx n="92" d="100"/>
          <a:sy n="92" d="100"/>
        </p:scale>
        <p:origin x="200" y="9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07892-B2A8-8E4A-AD6D-ADDA01857E08}" type="datetimeFigureOut">
              <a:rPr lang="es-MX" smtClean="0"/>
              <a:t>13/07/20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D9D10-33AB-6F46-8DAC-43E4152F7A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179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30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D9D10-33AB-6F46-8DAC-43E4152F7A50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060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6BCD5-61E3-ED48-8752-2975CE656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659DDA-AF7C-FE43-882C-13F225FFB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409822-64E6-7645-B297-B1A5DE00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F5C4-DA08-374C-93D1-1BF627A89485}" type="datetimeFigureOut">
              <a:rPr lang="es-MX" smtClean="0"/>
              <a:t>13/07/20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51DA95-34C6-604B-BB2E-DC00307AE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4C90E1-E68B-694B-894C-1705AACBB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66F4-64C1-4342-A009-40193A9C18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535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A5E59-C0AF-D34E-92DF-33B779A0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B0FDDE-7AEF-C34D-AA48-973BD0955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E4A8E3-EA8F-DF4F-B4BA-7F7CFC89C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F5C4-DA08-374C-93D1-1BF627A89485}" type="datetimeFigureOut">
              <a:rPr lang="es-MX" smtClean="0"/>
              <a:t>13/07/20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550A58-579B-D148-8398-8D9F25C1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33BED5-49B0-514B-A2DB-233E55C9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66F4-64C1-4342-A009-40193A9C18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32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012D43-BCF7-D542-BBC3-1674A5BCD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E25556-DB46-974D-880A-05BF295B2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2D1092-7619-154E-A587-0BFFC618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F5C4-DA08-374C-93D1-1BF627A89485}" type="datetimeFigureOut">
              <a:rPr lang="es-MX" smtClean="0"/>
              <a:t>13/07/20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ED6DCF-604D-2C46-BA4C-66B316E2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9B13CE-4A6D-A645-87F1-B7C96D1D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66F4-64C1-4342-A009-40193A9C18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210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47" name="グループ化 4"/>
          <p:cNvGrpSpPr/>
          <p:nvPr userDrawn="1"/>
        </p:nvGrpSpPr>
        <p:grpSpPr>
          <a:xfrm>
            <a:off x="483915" y="1988888"/>
            <a:ext cx="11707027" cy="1650759"/>
            <a:chOff x="725872" y="2982872"/>
            <a:chExt cx="17560541" cy="2475756"/>
          </a:xfrm>
        </p:grpSpPr>
        <p:sp>
          <p:nvSpPr>
            <p:cNvPr id="48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49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50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grpSp>
        <p:nvGrpSpPr>
          <p:cNvPr id="51" name="グループ化 5"/>
          <p:cNvGrpSpPr/>
          <p:nvPr userDrawn="1"/>
        </p:nvGrpSpPr>
        <p:grpSpPr>
          <a:xfrm>
            <a:off x="325251" y="2910006"/>
            <a:ext cx="11865691" cy="888330"/>
            <a:chOff x="487876" y="4364335"/>
            <a:chExt cx="17798537" cy="1332290"/>
          </a:xfrm>
        </p:grpSpPr>
        <p:sp>
          <p:nvSpPr>
            <p:cNvPr id="52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53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54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grpSp>
        <p:nvGrpSpPr>
          <p:cNvPr id="55" name="グループ化 36"/>
          <p:cNvGrpSpPr/>
          <p:nvPr userDrawn="1"/>
        </p:nvGrpSpPr>
        <p:grpSpPr>
          <a:xfrm>
            <a:off x="483915" y="3990470"/>
            <a:ext cx="11707027" cy="1650759"/>
            <a:chOff x="725872" y="5984782"/>
            <a:chExt cx="17560541" cy="2475756"/>
          </a:xfrm>
          <a:solidFill>
            <a:schemeClr val="accent4"/>
          </a:solidFill>
        </p:grpSpPr>
        <p:sp>
          <p:nvSpPr>
            <p:cNvPr id="56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57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58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grpSp>
        <p:nvGrpSpPr>
          <p:cNvPr id="59" name="グループ化 35"/>
          <p:cNvGrpSpPr/>
          <p:nvPr userDrawn="1"/>
        </p:nvGrpSpPr>
        <p:grpSpPr>
          <a:xfrm>
            <a:off x="325251" y="3831782"/>
            <a:ext cx="11865691" cy="888330"/>
            <a:chOff x="487876" y="5746786"/>
            <a:chExt cx="17798537" cy="1332289"/>
          </a:xfrm>
        </p:grpSpPr>
        <p:sp>
          <p:nvSpPr>
            <p:cNvPr id="6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61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62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sp>
        <p:nvSpPr>
          <p:cNvPr id="63" name="タイトル 1"/>
          <p:cNvSpPr>
            <a:spLocks noGrp="1"/>
          </p:cNvSpPr>
          <p:nvPr>
            <p:ph type="title" hasCustomPrompt="1"/>
          </p:nvPr>
        </p:nvSpPr>
        <p:spPr>
          <a:xfrm>
            <a:off x="600363" y="354181"/>
            <a:ext cx="4878224" cy="303255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4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0363" y="4193849"/>
            <a:ext cx="4878224" cy="1798206"/>
          </a:xfrm>
        </p:spPr>
        <p:txBody>
          <a:bodyPr numCol="1" spcCol="360000" anchor="t">
            <a:normAutofit/>
          </a:bodyPr>
          <a:lstStyle>
            <a:lvl1pPr marL="190510" indent="-190510" algn="l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189779" y="2131764"/>
            <a:ext cx="4684895" cy="567630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189779" y="3069355"/>
            <a:ext cx="4684895" cy="567630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7189779" y="3995436"/>
            <a:ext cx="4684895" cy="567630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7189779" y="4912248"/>
            <a:ext cx="4684895" cy="567630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5355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teral pattern">
  <p:cSld name="Blank lateral pattern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12"/>
          <p:cNvGrpSpPr/>
          <p:nvPr/>
        </p:nvGrpSpPr>
        <p:grpSpPr>
          <a:xfrm>
            <a:off x="8146416" y="-15"/>
            <a:ext cx="4050115" cy="6862421"/>
            <a:chOff x="6109812" y="-11"/>
            <a:chExt cx="3037586" cy="5146816"/>
          </a:xfrm>
        </p:grpSpPr>
        <p:sp>
          <p:nvSpPr>
            <p:cNvPr id="536" name="Google Shape;536;p12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2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2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2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2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2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2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2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2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2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2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2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2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2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2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2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2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2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2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2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2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2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12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12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2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2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2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1" name="Google Shape;571;p1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857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95A44-BAA2-7549-8AA8-45FE5E76A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6FA83C-E4E5-AF44-B915-7E6264FAC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32BB8-E65B-BB40-A345-1AF64CEE7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F5C4-DA08-374C-93D1-1BF627A89485}" type="datetimeFigureOut">
              <a:rPr lang="es-MX" smtClean="0"/>
              <a:t>13/07/20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92E315-8D3F-F84E-8E2C-7F7235D9D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70FB97-FC30-8F4B-AF9D-54E9ACACC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66F4-64C1-4342-A009-40193A9C18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754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14DA6-1B76-6644-982D-DBE8CB87D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F46812-9AF4-9645-B792-26D8AC30F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834786-FB79-6942-92F2-0C829A61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F5C4-DA08-374C-93D1-1BF627A89485}" type="datetimeFigureOut">
              <a:rPr lang="es-MX" smtClean="0"/>
              <a:t>13/07/20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773939-4707-4147-ABBB-5A47ED13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2B5108-33DF-4948-A6C6-6BCA0A66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66F4-64C1-4342-A009-40193A9C18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516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A5E79-AC61-FB41-955F-7B0D8584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23AF41-F508-EC47-929A-1BB2D43B1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A2F5DF-5402-1245-A985-28FA0F647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4E1029-631B-D143-8BB4-7E1D5286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F5C4-DA08-374C-93D1-1BF627A89485}" type="datetimeFigureOut">
              <a:rPr lang="es-MX" smtClean="0"/>
              <a:t>13/07/20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D3086F-DCA6-514F-BF93-AB8ED3763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573C54-80E2-734E-B329-C3D4BA5E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66F4-64C1-4342-A009-40193A9C18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565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0FE02-D471-4A45-A2F9-91393C473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C284A0-C25A-B442-845D-464185A57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9D3C53-9926-4549-ACB9-E23672930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02EC32-A5D7-3C47-B32F-75876F42D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A370B4-E45D-3C43-8A9A-6FD0399E1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7A51D4-2252-004B-9ED3-0E50D8F9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F5C4-DA08-374C-93D1-1BF627A89485}" type="datetimeFigureOut">
              <a:rPr lang="es-MX" smtClean="0"/>
              <a:t>13/07/20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4B7667-FF18-5A49-A2AF-FD93A81D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2F51CA-087F-1646-B208-B9BA24A30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66F4-64C1-4342-A009-40193A9C18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215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86BB9-5564-8749-B4DC-A6F94120B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021F95-68B9-9348-A550-290C45DF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F5C4-DA08-374C-93D1-1BF627A89485}" type="datetimeFigureOut">
              <a:rPr lang="es-MX" smtClean="0"/>
              <a:t>13/07/20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A60551-5FC9-EA40-9E9E-11CD4FBFD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489FEC-E4E1-094B-9323-00E7F548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66F4-64C1-4342-A009-40193A9C18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301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E8CCF8-21BD-AE42-9364-E7BB67EE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F5C4-DA08-374C-93D1-1BF627A89485}" type="datetimeFigureOut">
              <a:rPr lang="es-MX" smtClean="0"/>
              <a:t>13/07/20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DCE8DD-9DD9-5742-AD39-8BFA1F6A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D35002-D7F2-F34D-94D8-0ABA0791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66F4-64C1-4342-A009-40193A9C18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74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9A481-CF32-EF4F-908F-5ED3AE6B0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E87F74-F289-0C48-AD13-E2A39B0F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4E797C-D112-D348-A70F-2C8D6126A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886D8B-0073-BD4F-8FC9-4DD56210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F5C4-DA08-374C-93D1-1BF627A89485}" type="datetimeFigureOut">
              <a:rPr lang="es-MX" smtClean="0"/>
              <a:t>13/07/20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7E9219-171C-3A42-BBD8-FACEBA86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2A8800-7F12-7340-BD8F-798570A4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66F4-64C1-4342-A009-40193A9C18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704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21E45-9928-994D-85FA-E48BA4DC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207B6A-3666-964C-98E8-315663A52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331718-52BE-0048-B680-4CC4266EF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986BD6-B0F3-5844-8B8B-099FDDF0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F5C4-DA08-374C-93D1-1BF627A89485}" type="datetimeFigureOut">
              <a:rPr lang="es-MX" smtClean="0"/>
              <a:t>13/07/20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433ED1-68B9-3A46-9B92-C8384B990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8B97CE-DFC3-EA42-955B-09F84447E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66F4-64C1-4342-A009-40193A9C18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217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11E64B-AEB6-514E-801D-AE86D919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C25902-6449-9646-9A6E-FBB8DFEA6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09756D-16F2-6A4F-BF6D-D93F16E5A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6F5C4-DA08-374C-93D1-1BF627A89485}" type="datetimeFigureOut">
              <a:rPr lang="es-MX" smtClean="0"/>
              <a:t>13/07/20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285E14-4995-5B42-97AF-30534D436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EBB781-615A-E947-97D0-A16C81ADD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666F4-64C1-4342-A009-40193A9C18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068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14.jp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6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44.png"/><Relationship Id="rId4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13" Type="http://schemas.openxmlformats.org/officeDocument/2006/relationships/image" Target="../media/image66.jpg"/><Relationship Id="rId3" Type="http://schemas.openxmlformats.org/officeDocument/2006/relationships/image" Target="../media/image56.jpg"/><Relationship Id="rId7" Type="http://schemas.openxmlformats.org/officeDocument/2006/relationships/image" Target="../media/image60.jpg"/><Relationship Id="rId12" Type="http://schemas.openxmlformats.org/officeDocument/2006/relationships/image" Target="../media/image65.jpg"/><Relationship Id="rId2" Type="http://schemas.openxmlformats.org/officeDocument/2006/relationships/image" Target="../media/image55.jpg"/><Relationship Id="rId16" Type="http://schemas.openxmlformats.org/officeDocument/2006/relationships/image" Target="../media/image6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g"/><Relationship Id="rId11" Type="http://schemas.openxmlformats.org/officeDocument/2006/relationships/image" Target="../media/image64.jpg"/><Relationship Id="rId5" Type="http://schemas.openxmlformats.org/officeDocument/2006/relationships/image" Target="../media/image58.jpg"/><Relationship Id="rId15" Type="http://schemas.openxmlformats.org/officeDocument/2006/relationships/image" Target="../media/image68.jpg"/><Relationship Id="rId10" Type="http://schemas.openxmlformats.org/officeDocument/2006/relationships/image" Target="../media/image63.jpg"/><Relationship Id="rId4" Type="http://schemas.openxmlformats.org/officeDocument/2006/relationships/image" Target="../media/image57.jpg"/><Relationship Id="rId9" Type="http://schemas.openxmlformats.org/officeDocument/2006/relationships/image" Target="../media/image62.jpg"/><Relationship Id="rId14" Type="http://schemas.openxmlformats.org/officeDocument/2006/relationships/image" Target="../media/image67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g"/><Relationship Id="rId13" Type="http://schemas.openxmlformats.org/officeDocument/2006/relationships/image" Target="../media/image81.png"/><Relationship Id="rId3" Type="http://schemas.openxmlformats.org/officeDocument/2006/relationships/image" Target="../media/image71.jpg"/><Relationship Id="rId7" Type="http://schemas.openxmlformats.org/officeDocument/2006/relationships/image" Target="../media/image75.jpg"/><Relationship Id="rId12" Type="http://schemas.openxmlformats.org/officeDocument/2006/relationships/image" Target="../media/image80.png"/><Relationship Id="rId2" Type="http://schemas.openxmlformats.org/officeDocument/2006/relationships/image" Target="../media/image70.jpg"/><Relationship Id="rId16" Type="http://schemas.openxmlformats.org/officeDocument/2006/relationships/image" Target="../media/image8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g"/><Relationship Id="rId11" Type="http://schemas.openxmlformats.org/officeDocument/2006/relationships/image" Target="../media/image79.jpg"/><Relationship Id="rId5" Type="http://schemas.openxmlformats.org/officeDocument/2006/relationships/image" Target="../media/image73.png"/><Relationship Id="rId15" Type="http://schemas.openxmlformats.org/officeDocument/2006/relationships/image" Target="../media/image83.jpeg"/><Relationship Id="rId10" Type="http://schemas.openxmlformats.org/officeDocument/2006/relationships/image" Target="../media/image78.jpg"/><Relationship Id="rId4" Type="http://schemas.openxmlformats.org/officeDocument/2006/relationships/image" Target="../media/image72.jpg"/><Relationship Id="rId9" Type="http://schemas.openxmlformats.org/officeDocument/2006/relationships/image" Target="../media/image77.jpg"/><Relationship Id="rId14" Type="http://schemas.openxmlformats.org/officeDocument/2006/relationships/image" Target="../media/image8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g"/><Relationship Id="rId13" Type="http://schemas.openxmlformats.org/officeDocument/2006/relationships/image" Target="../media/image97.jpg"/><Relationship Id="rId3" Type="http://schemas.openxmlformats.org/officeDocument/2006/relationships/image" Target="../media/image87.jpg"/><Relationship Id="rId7" Type="http://schemas.openxmlformats.org/officeDocument/2006/relationships/image" Target="../media/image91.jpg"/><Relationship Id="rId12" Type="http://schemas.openxmlformats.org/officeDocument/2006/relationships/image" Target="../media/image96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g"/><Relationship Id="rId11" Type="http://schemas.openxmlformats.org/officeDocument/2006/relationships/image" Target="../media/image95.jpg"/><Relationship Id="rId5" Type="http://schemas.openxmlformats.org/officeDocument/2006/relationships/image" Target="../media/image89.jpg"/><Relationship Id="rId10" Type="http://schemas.openxmlformats.org/officeDocument/2006/relationships/image" Target="../media/image94.jpg"/><Relationship Id="rId4" Type="http://schemas.openxmlformats.org/officeDocument/2006/relationships/image" Target="../media/image88.png"/><Relationship Id="rId9" Type="http://schemas.openxmlformats.org/officeDocument/2006/relationships/image" Target="../media/image93.jpg"/><Relationship Id="rId14" Type="http://schemas.openxmlformats.org/officeDocument/2006/relationships/image" Target="../media/image98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q.mx/" TargetMode="External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ariolopezespinosa@yahoo.com.m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46000">
              <a:srgbClr val="E43D23"/>
            </a:gs>
            <a:gs pos="67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8FBD80A0-5F25-8941-AC45-0EAAE034FB3C}"/>
              </a:ext>
            </a:extLst>
          </p:cNvPr>
          <p:cNvGrpSpPr/>
          <p:nvPr/>
        </p:nvGrpSpPr>
        <p:grpSpPr>
          <a:xfrm>
            <a:off x="135925" y="3645242"/>
            <a:ext cx="11693622" cy="601361"/>
            <a:chOff x="0" y="2990334"/>
            <a:chExt cx="11693622" cy="638432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C84913A8-810F-3B48-8D70-A3D8AA7D0D52}"/>
                </a:ext>
              </a:extLst>
            </p:cNvPr>
            <p:cNvSpPr/>
            <p:nvPr/>
          </p:nvSpPr>
          <p:spPr>
            <a:xfrm>
              <a:off x="0" y="2990335"/>
              <a:ext cx="6845643" cy="630195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6000">
                  <a:schemeClr val="bg1">
                    <a:lumMod val="85000"/>
                  </a:schemeClr>
                </a:gs>
                <a:gs pos="66000">
                  <a:schemeClr val="bg1"/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D0E23DA2-15F7-2A43-9DDF-6445E21C0912}"/>
                </a:ext>
              </a:extLst>
            </p:cNvPr>
            <p:cNvSpPr/>
            <p:nvPr/>
          </p:nvSpPr>
          <p:spPr>
            <a:xfrm>
              <a:off x="6969211" y="2990335"/>
              <a:ext cx="963827" cy="6301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7C15713-0700-E44E-8F3D-CD58669BA337}"/>
                </a:ext>
              </a:extLst>
            </p:cNvPr>
            <p:cNvSpPr/>
            <p:nvPr/>
          </p:nvSpPr>
          <p:spPr>
            <a:xfrm>
              <a:off x="8052491" y="2990335"/>
              <a:ext cx="766118" cy="6301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A8AB52E-A33A-8841-9E1B-53772C3A2321}"/>
                </a:ext>
              </a:extLst>
            </p:cNvPr>
            <p:cNvSpPr/>
            <p:nvPr/>
          </p:nvSpPr>
          <p:spPr>
            <a:xfrm>
              <a:off x="8938062" y="2990335"/>
              <a:ext cx="543695" cy="6301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23A4065-66FC-CD40-BBA8-DFF6E03F088A}"/>
                </a:ext>
              </a:extLst>
            </p:cNvPr>
            <p:cNvSpPr/>
            <p:nvPr/>
          </p:nvSpPr>
          <p:spPr>
            <a:xfrm>
              <a:off x="9601210" y="2990335"/>
              <a:ext cx="321274" cy="6301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6F757A9-BD1D-014B-A0C5-154804551ADD}"/>
                </a:ext>
              </a:extLst>
            </p:cNvPr>
            <p:cNvSpPr/>
            <p:nvPr/>
          </p:nvSpPr>
          <p:spPr>
            <a:xfrm>
              <a:off x="10041937" y="2990334"/>
              <a:ext cx="234775" cy="6301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AD2A6E8-DA9C-9C48-959A-7A58CDE4B22B}"/>
                </a:ext>
              </a:extLst>
            </p:cNvPr>
            <p:cNvSpPr/>
            <p:nvPr/>
          </p:nvSpPr>
          <p:spPr>
            <a:xfrm>
              <a:off x="11458847" y="2998571"/>
              <a:ext cx="234775" cy="6301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FB21789-4C16-B64C-9DE1-F1A87E8365A3}"/>
                </a:ext>
              </a:extLst>
            </p:cNvPr>
            <p:cNvSpPr/>
            <p:nvPr/>
          </p:nvSpPr>
          <p:spPr>
            <a:xfrm>
              <a:off x="11104621" y="2998571"/>
              <a:ext cx="234775" cy="6301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E3ECA75-08DD-D049-A36A-22DD0419DB92}"/>
                </a:ext>
              </a:extLst>
            </p:cNvPr>
            <p:cNvSpPr/>
            <p:nvPr/>
          </p:nvSpPr>
          <p:spPr>
            <a:xfrm>
              <a:off x="10750393" y="2998571"/>
              <a:ext cx="234775" cy="6301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0911136-FBA7-5849-A397-42171B1E02EE}"/>
                </a:ext>
              </a:extLst>
            </p:cNvPr>
            <p:cNvSpPr/>
            <p:nvPr/>
          </p:nvSpPr>
          <p:spPr>
            <a:xfrm>
              <a:off x="10396165" y="2990334"/>
              <a:ext cx="234775" cy="6301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5677B63-72F2-2644-8821-8F20DD374F29}"/>
              </a:ext>
            </a:extLst>
          </p:cNvPr>
          <p:cNvSpPr txBox="1"/>
          <p:nvPr/>
        </p:nvSpPr>
        <p:spPr>
          <a:xfrm>
            <a:off x="1614437" y="2137719"/>
            <a:ext cx="8759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</a:rPr>
              <a:t>TALLER SOBRE EL FOMENTO DEL ARTE POPULAR INDÍGENA</a:t>
            </a:r>
          </a:p>
        </p:txBody>
      </p:sp>
      <p:pic>
        <p:nvPicPr>
          <p:cNvPr id="17" name="Imagen 16" descr="Imagen que contiene exterior, persona, pasto, sostener&#10;&#10;Descripción generada automáticamente">
            <a:extLst>
              <a:ext uri="{FF2B5EF4-FFF2-40B4-BE49-F238E27FC236}">
                <a16:creationId xmlns:a16="http://schemas.microsoft.com/office/drawing/2014/main" id="{D26434A6-EF04-C840-A78D-80817C003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933" y="4361934"/>
            <a:ext cx="1598143" cy="239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55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5">
                <a:lumMod val="40000"/>
                <a:lumOff val="60000"/>
              </a:schemeClr>
            </a:gs>
            <a:gs pos="96000">
              <a:schemeClr val="accent2">
                <a:lumMod val="75000"/>
              </a:schemeClr>
            </a:gs>
            <a:gs pos="69000">
              <a:schemeClr val="accent5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adroTexto 55">
            <a:extLst>
              <a:ext uri="{FF2B5EF4-FFF2-40B4-BE49-F238E27FC236}">
                <a16:creationId xmlns:a16="http://schemas.microsoft.com/office/drawing/2014/main" id="{D5DD2320-2A19-ED48-BF10-F7B67F0BE15F}"/>
              </a:ext>
            </a:extLst>
          </p:cNvPr>
          <p:cNvSpPr txBox="1"/>
          <p:nvPr/>
        </p:nvSpPr>
        <p:spPr>
          <a:xfrm>
            <a:off x="609499" y="2145726"/>
            <a:ext cx="1025184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6600" dirty="0"/>
              <a:t>LA ESTRATEGIA DE FOMENTO</a:t>
            </a:r>
          </a:p>
          <a:p>
            <a:pPr algn="ctr"/>
            <a:r>
              <a:rPr lang="es-MX" sz="6600" dirty="0"/>
              <a:t>AL DESARROLLO </a:t>
            </a:r>
          </a:p>
          <a:p>
            <a:pPr algn="ctr"/>
            <a:r>
              <a:rPr lang="es-MX" sz="6600" dirty="0"/>
              <a:t>DEL ARTE POPULAR</a:t>
            </a:r>
          </a:p>
        </p:txBody>
      </p:sp>
    </p:spTree>
    <p:extLst>
      <p:ext uri="{BB962C8B-B14F-4D97-AF65-F5344CB8AC3E}">
        <p14:creationId xmlns:p14="http://schemas.microsoft.com/office/powerpoint/2010/main" val="116751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5">
                <a:lumMod val="40000"/>
                <a:lumOff val="60000"/>
              </a:schemeClr>
            </a:gs>
            <a:gs pos="96000">
              <a:schemeClr val="accent2">
                <a:lumMod val="75000"/>
              </a:schemeClr>
            </a:gs>
            <a:gs pos="69000">
              <a:schemeClr val="accent5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adroTexto 55">
            <a:extLst>
              <a:ext uri="{FF2B5EF4-FFF2-40B4-BE49-F238E27FC236}">
                <a16:creationId xmlns:a16="http://schemas.microsoft.com/office/drawing/2014/main" id="{D5DD2320-2A19-ED48-BF10-F7B67F0BE15F}"/>
              </a:ext>
            </a:extLst>
          </p:cNvPr>
          <p:cNvSpPr txBox="1"/>
          <p:nvPr/>
        </p:nvSpPr>
        <p:spPr>
          <a:xfrm>
            <a:off x="2609555" y="2208362"/>
            <a:ext cx="65165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800" i="1" dirty="0"/>
              <a:t>Una prioridad</a:t>
            </a:r>
          </a:p>
        </p:txBody>
      </p:sp>
    </p:spTree>
    <p:extLst>
      <p:ext uri="{BB962C8B-B14F-4D97-AF65-F5344CB8AC3E}">
        <p14:creationId xmlns:p14="http://schemas.microsoft.com/office/powerpoint/2010/main" val="14860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5">
                <a:lumMod val="40000"/>
                <a:lumOff val="60000"/>
              </a:schemeClr>
            </a:gs>
            <a:gs pos="96000">
              <a:schemeClr val="accent2">
                <a:lumMod val="75000"/>
              </a:schemeClr>
            </a:gs>
            <a:gs pos="69000">
              <a:schemeClr val="accent5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adroTexto 55">
            <a:extLst>
              <a:ext uri="{FF2B5EF4-FFF2-40B4-BE49-F238E27FC236}">
                <a16:creationId xmlns:a16="http://schemas.microsoft.com/office/drawing/2014/main" id="{D5DD2320-2A19-ED48-BF10-F7B67F0BE15F}"/>
              </a:ext>
            </a:extLst>
          </p:cNvPr>
          <p:cNvSpPr txBox="1"/>
          <p:nvPr/>
        </p:nvSpPr>
        <p:spPr>
          <a:xfrm>
            <a:off x="270670" y="3122762"/>
            <a:ext cx="109449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i="1" dirty="0">
                <a:solidFill>
                  <a:srgbClr val="FFFF00"/>
                </a:solidFill>
              </a:rPr>
              <a:t>Es verdaderamente urgente para todos los mexicanos ubicar la atención </a:t>
            </a:r>
          </a:p>
          <a:p>
            <a:pPr algn="ctr"/>
            <a:r>
              <a:rPr lang="es-ES" sz="2800" i="1" dirty="0">
                <a:solidFill>
                  <a:srgbClr val="FFFF00"/>
                </a:solidFill>
              </a:rPr>
              <a:t>a los indígenas entre las prioridades de acción</a:t>
            </a:r>
            <a:endParaRPr lang="es-MX" sz="13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3D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F89DC36E-B8B8-FB4B-9BF5-3ABB7CFE6AB2}"/>
              </a:ext>
            </a:extLst>
          </p:cNvPr>
          <p:cNvGrpSpPr/>
          <p:nvPr/>
        </p:nvGrpSpPr>
        <p:grpSpPr>
          <a:xfrm>
            <a:off x="210065" y="259492"/>
            <a:ext cx="11639856" cy="6376087"/>
            <a:chOff x="210065" y="259492"/>
            <a:chExt cx="11639856" cy="6376087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DB6C0C8D-2C0C-8C47-A6DC-A6DE343FAAA0}"/>
                </a:ext>
              </a:extLst>
            </p:cNvPr>
            <p:cNvGrpSpPr/>
            <p:nvPr/>
          </p:nvGrpSpPr>
          <p:grpSpPr>
            <a:xfrm>
              <a:off x="210065" y="259492"/>
              <a:ext cx="11639856" cy="6376087"/>
              <a:chOff x="210065" y="259492"/>
              <a:chExt cx="11639856" cy="6376087"/>
            </a:xfrm>
          </p:grpSpPr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774CE9BC-3C24-0B48-9393-639C4A214F0D}"/>
                  </a:ext>
                </a:extLst>
              </p:cNvPr>
              <p:cNvSpPr/>
              <p:nvPr/>
            </p:nvSpPr>
            <p:spPr>
              <a:xfrm>
                <a:off x="210065" y="259492"/>
                <a:ext cx="716692" cy="63760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C6355A63-B457-CE4E-BE23-AC779C1A0C05}"/>
                  </a:ext>
                </a:extLst>
              </p:cNvPr>
              <p:cNvSpPr/>
              <p:nvPr/>
            </p:nvSpPr>
            <p:spPr>
              <a:xfrm>
                <a:off x="4366054" y="259492"/>
                <a:ext cx="716692" cy="63760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4FF764FD-0305-5140-9F20-6E9504A366E4}"/>
                  </a:ext>
                </a:extLst>
              </p:cNvPr>
              <p:cNvSpPr/>
              <p:nvPr/>
            </p:nvSpPr>
            <p:spPr>
              <a:xfrm>
                <a:off x="926757" y="259492"/>
                <a:ext cx="3439297" cy="679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0F33CE91-AE83-6F4B-A04E-AF6CD5A0D5FB}"/>
                  </a:ext>
                </a:extLst>
              </p:cNvPr>
              <p:cNvSpPr/>
              <p:nvPr/>
            </p:nvSpPr>
            <p:spPr>
              <a:xfrm>
                <a:off x="926757" y="5955957"/>
                <a:ext cx="3439297" cy="679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10" name="Imagen 9" descr="Imagen que contiene persona, niño, pequeño, joven&#10;&#10;Descripción generada automáticamente">
                <a:extLst>
                  <a:ext uri="{FF2B5EF4-FFF2-40B4-BE49-F238E27FC236}">
                    <a16:creationId xmlns:a16="http://schemas.microsoft.com/office/drawing/2014/main" id="{800BCC3B-EED9-1649-9C9A-C2AFC162B2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26756" y="939114"/>
                <a:ext cx="3439297" cy="5016843"/>
              </a:xfrm>
              <a:prstGeom prst="rect">
                <a:avLst/>
              </a:prstGeom>
            </p:spPr>
          </p:pic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23F48524-1623-7E4E-84D5-6FECC38D6070}"/>
                  </a:ext>
                </a:extLst>
              </p:cNvPr>
              <p:cNvSpPr txBox="1"/>
              <p:nvPr/>
            </p:nvSpPr>
            <p:spPr>
              <a:xfrm>
                <a:off x="5791468" y="1936283"/>
                <a:ext cx="6058453" cy="2985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dirty="0">
                    <a:solidFill>
                      <a:schemeClr val="bg1"/>
                    </a:solidFill>
                  </a:rPr>
                  <a:t>Es absolutamente cierto que </a:t>
                </a:r>
              </a:p>
              <a:p>
                <a:r>
                  <a:rPr lang="es-ES" sz="2800" dirty="0">
                    <a:solidFill>
                      <a:schemeClr val="bg1"/>
                    </a:solidFill>
                  </a:rPr>
                  <a:t>los mexicanos mantenemos </a:t>
                </a:r>
              </a:p>
              <a:p>
                <a:r>
                  <a:rPr lang="es-ES" sz="2800" dirty="0">
                    <a:solidFill>
                      <a:schemeClr val="bg1"/>
                    </a:solidFill>
                  </a:rPr>
                  <a:t>una deuda económica, social y </a:t>
                </a:r>
              </a:p>
              <a:p>
                <a:r>
                  <a:rPr lang="es-ES" sz="2800" dirty="0">
                    <a:solidFill>
                      <a:schemeClr val="bg1"/>
                    </a:solidFill>
                  </a:rPr>
                  <a:t>cultural pendiente con las comunidades </a:t>
                </a:r>
              </a:p>
              <a:p>
                <a:r>
                  <a:rPr lang="es-ES" sz="2800" dirty="0">
                    <a:solidFill>
                      <a:schemeClr val="bg1"/>
                    </a:solidFill>
                  </a:rPr>
                  <a:t>indígenas de México</a:t>
                </a:r>
              </a:p>
              <a:p>
                <a:r>
                  <a:rPr lang="es-MX" sz="4800" dirty="0">
                    <a:solidFill>
                      <a:schemeClr val="bg1"/>
                    </a:solidFill>
                    <a:effectLst/>
                  </a:rPr>
                  <a:t> </a:t>
                </a:r>
              </a:p>
            </p:txBody>
          </p:sp>
        </p:grpSp>
        <p:pic>
          <p:nvPicPr>
            <p:cNvPr id="4" name="Imagen 3" descr="Imagen que contiene tela&#10;&#10;Descripción generada automáticamente">
              <a:extLst>
                <a:ext uri="{FF2B5EF4-FFF2-40B4-BE49-F238E27FC236}">
                  <a16:creationId xmlns:a16="http://schemas.microsoft.com/office/drawing/2014/main" id="{CC14B5B7-98F7-B74B-AF2C-DD26F27D8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7062364" y="3389906"/>
              <a:ext cx="2140762" cy="4350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30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E0C3C6FD-5C3B-684E-9EEB-43924EA225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89779" y="2101947"/>
            <a:ext cx="4858059" cy="567630"/>
          </a:xfrm>
        </p:spPr>
        <p:txBody>
          <a:bodyPr>
            <a:noAutofit/>
          </a:bodyPr>
          <a:lstStyle/>
          <a:p>
            <a:r>
              <a:rPr lang="es-MX" sz="2400" dirty="0">
                <a:solidFill>
                  <a:schemeClr val="tx1"/>
                </a:solidFill>
              </a:rPr>
              <a:t>Incremento en ingresos comunitarios</a:t>
            </a:r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DD5F7AB9-6814-E64C-B898-4C5CBF4B23F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89779" y="3039538"/>
            <a:ext cx="4684895" cy="567630"/>
          </a:xfrm>
        </p:spPr>
        <p:txBody>
          <a:bodyPr>
            <a:normAutofit fontScale="92500"/>
          </a:bodyPr>
          <a:lstStyle/>
          <a:p>
            <a:r>
              <a:rPr lang="es-MX" sz="2600" dirty="0">
                <a:solidFill>
                  <a:schemeClr val="tx1"/>
                </a:solidFill>
              </a:rPr>
              <a:t>Pequeñas</a:t>
            </a:r>
            <a:r>
              <a:rPr lang="es-MX" sz="2800" dirty="0">
                <a:solidFill>
                  <a:schemeClr val="tx1"/>
                </a:solidFill>
              </a:rPr>
              <a:t> unidades productivas</a:t>
            </a:r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42D1FD83-E137-E547-9C69-94BED63C454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89779" y="3965619"/>
            <a:ext cx="5002221" cy="567630"/>
          </a:xfrm>
        </p:spPr>
        <p:txBody>
          <a:bodyPr>
            <a:noAutofit/>
          </a:bodyPr>
          <a:lstStyle/>
          <a:p>
            <a:r>
              <a:rPr lang="es-MX" sz="2400" dirty="0">
                <a:solidFill>
                  <a:schemeClr val="tx1"/>
                </a:solidFill>
              </a:rPr>
              <a:t>Estados con tradición en arte popular</a:t>
            </a:r>
          </a:p>
        </p:txBody>
      </p:sp>
      <p:sp>
        <p:nvSpPr>
          <p:cNvPr id="31" name="Marcador de texto 30">
            <a:extLst>
              <a:ext uri="{FF2B5EF4-FFF2-40B4-BE49-F238E27FC236}">
                <a16:creationId xmlns:a16="http://schemas.microsoft.com/office/drawing/2014/main" id="{F2B618BD-096F-0E43-BC4B-13272C7836C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89779" y="4882431"/>
            <a:ext cx="4684895" cy="567630"/>
          </a:xfrm>
        </p:spPr>
        <p:txBody>
          <a:bodyPr>
            <a:normAutofit/>
          </a:bodyPr>
          <a:lstStyle/>
          <a:p>
            <a:r>
              <a:rPr lang="es-MX" sz="2400" dirty="0">
                <a:solidFill>
                  <a:schemeClr val="tx1"/>
                </a:solidFill>
              </a:rPr>
              <a:t>Fenómeno migratorio importante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5F4328D-D861-5245-8326-62830E4DDB78}"/>
              </a:ext>
            </a:extLst>
          </p:cNvPr>
          <p:cNvSpPr txBox="1"/>
          <p:nvPr/>
        </p:nvSpPr>
        <p:spPr>
          <a:xfrm>
            <a:off x="902044" y="988540"/>
            <a:ext cx="4588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</a:rPr>
              <a:t>ACCIÓN PRIORITARIA DE FOMENTO</a:t>
            </a:r>
          </a:p>
        </p:txBody>
      </p:sp>
    </p:spTree>
    <p:extLst>
      <p:ext uri="{BB962C8B-B14F-4D97-AF65-F5344CB8AC3E}">
        <p14:creationId xmlns:p14="http://schemas.microsoft.com/office/powerpoint/2010/main" val="30663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84913A8-810F-3B48-8D70-A3D8AA7D0D52}"/>
              </a:ext>
            </a:extLst>
          </p:cNvPr>
          <p:cNvSpPr/>
          <p:nvPr/>
        </p:nvSpPr>
        <p:spPr>
          <a:xfrm>
            <a:off x="6090" y="4819021"/>
            <a:ext cx="6845643" cy="593602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100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0E23DA2-15F7-2A43-9DDF-6445E21C0912}"/>
              </a:ext>
            </a:extLst>
          </p:cNvPr>
          <p:cNvSpPr/>
          <p:nvPr/>
        </p:nvSpPr>
        <p:spPr>
          <a:xfrm>
            <a:off x="6975301" y="4819021"/>
            <a:ext cx="963827" cy="593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7C15713-0700-E44E-8F3D-CD58669BA337}"/>
              </a:ext>
            </a:extLst>
          </p:cNvPr>
          <p:cNvSpPr/>
          <p:nvPr/>
        </p:nvSpPr>
        <p:spPr>
          <a:xfrm>
            <a:off x="8058581" y="4819021"/>
            <a:ext cx="766118" cy="593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A8AB52E-A33A-8841-9E1B-53772C3A2321}"/>
              </a:ext>
            </a:extLst>
          </p:cNvPr>
          <p:cNvSpPr/>
          <p:nvPr/>
        </p:nvSpPr>
        <p:spPr>
          <a:xfrm>
            <a:off x="8944152" y="4819021"/>
            <a:ext cx="543695" cy="593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23A4065-66FC-CD40-BBA8-DFF6E03F088A}"/>
              </a:ext>
            </a:extLst>
          </p:cNvPr>
          <p:cNvSpPr/>
          <p:nvPr/>
        </p:nvSpPr>
        <p:spPr>
          <a:xfrm>
            <a:off x="9607300" y="4819021"/>
            <a:ext cx="321274" cy="593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6F757A9-BD1D-014B-A0C5-154804551ADD}"/>
              </a:ext>
            </a:extLst>
          </p:cNvPr>
          <p:cNvSpPr/>
          <p:nvPr/>
        </p:nvSpPr>
        <p:spPr>
          <a:xfrm>
            <a:off x="10048027" y="4819020"/>
            <a:ext cx="234775" cy="593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AD2A6E8-DA9C-9C48-959A-7A58CDE4B22B}"/>
              </a:ext>
            </a:extLst>
          </p:cNvPr>
          <p:cNvSpPr/>
          <p:nvPr/>
        </p:nvSpPr>
        <p:spPr>
          <a:xfrm>
            <a:off x="11464937" y="4826779"/>
            <a:ext cx="234775" cy="593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B21789-4C16-B64C-9DE1-F1A87E8365A3}"/>
              </a:ext>
            </a:extLst>
          </p:cNvPr>
          <p:cNvSpPr/>
          <p:nvPr/>
        </p:nvSpPr>
        <p:spPr>
          <a:xfrm>
            <a:off x="11110711" y="4826779"/>
            <a:ext cx="234775" cy="593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E3ECA75-08DD-D049-A36A-22DD0419DB92}"/>
              </a:ext>
            </a:extLst>
          </p:cNvPr>
          <p:cNvSpPr/>
          <p:nvPr/>
        </p:nvSpPr>
        <p:spPr>
          <a:xfrm>
            <a:off x="10756483" y="4826779"/>
            <a:ext cx="234775" cy="593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0911136-FBA7-5849-A397-42171B1E02EE}"/>
              </a:ext>
            </a:extLst>
          </p:cNvPr>
          <p:cNvSpPr/>
          <p:nvPr/>
        </p:nvSpPr>
        <p:spPr>
          <a:xfrm>
            <a:off x="10402255" y="4819020"/>
            <a:ext cx="234775" cy="593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5677B63-72F2-2644-8821-8F20DD374F29}"/>
              </a:ext>
            </a:extLst>
          </p:cNvPr>
          <p:cNvSpPr txBox="1"/>
          <p:nvPr/>
        </p:nvSpPr>
        <p:spPr>
          <a:xfrm>
            <a:off x="538724" y="3141015"/>
            <a:ext cx="11468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</a:rPr>
              <a:t>La comercialización del arte popular en mercados externos a la propia región </a:t>
            </a:r>
          </a:p>
          <a:p>
            <a:r>
              <a:rPr lang="es-MX" sz="2400" dirty="0">
                <a:solidFill>
                  <a:schemeClr val="bg1"/>
                </a:solidFill>
              </a:rPr>
              <a:t>promueve rápidamente un prestigio local y acelera un proceso de autoestima comunitaria</a:t>
            </a:r>
            <a:r>
              <a:rPr lang="es-MX" sz="2400" dirty="0"/>
              <a:t>.</a:t>
            </a:r>
          </a:p>
        </p:txBody>
      </p:sp>
      <p:pic>
        <p:nvPicPr>
          <p:cNvPr id="14" name="Imagen 13" descr="mot q 41 c.jpg">
            <a:extLst>
              <a:ext uri="{FF2B5EF4-FFF2-40B4-BE49-F238E27FC236}">
                <a16:creationId xmlns:a16="http://schemas.microsoft.com/office/drawing/2014/main" id="{98862327-BB43-6E43-8BC9-4C0027E1C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5">
                <a:lumMod val="40000"/>
                <a:lumOff val="60000"/>
              </a:schemeClr>
            </a:gs>
            <a:gs pos="96000">
              <a:schemeClr val="accent2">
                <a:lumMod val="75000"/>
              </a:schemeClr>
            </a:gs>
            <a:gs pos="69000">
              <a:schemeClr val="accent5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adroTexto 55">
            <a:extLst>
              <a:ext uri="{FF2B5EF4-FFF2-40B4-BE49-F238E27FC236}">
                <a16:creationId xmlns:a16="http://schemas.microsoft.com/office/drawing/2014/main" id="{D5DD2320-2A19-ED48-BF10-F7B67F0BE15F}"/>
              </a:ext>
            </a:extLst>
          </p:cNvPr>
          <p:cNvSpPr txBox="1"/>
          <p:nvPr/>
        </p:nvSpPr>
        <p:spPr>
          <a:xfrm>
            <a:off x="1109819" y="2139351"/>
            <a:ext cx="94815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800" i="1" dirty="0"/>
              <a:t>Recursos financieros</a:t>
            </a:r>
          </a:p>
        </p:txBody>
      </p:sp>
    </p:spTree>
    <p:extLst>
      <p:ext uri="{BB962C8B-B14F-4D97-AF65-F5344CB8AC3E}">
        <p14:creationId xmlns:p14="http://schemas.microsoft.com/office/powerpoint/2010/main" val="176766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21000">
              <a:schemeClr val="accent6">
                <a:lumMod val="75000"/>
              </a:schemeClr>
            </a:gs>
            <a:gs pos="69000">
              <a:schemeClr val="accent6">
                <a:lumMod val="60000"/>
                <a:lumOff val="40000"/>
              </a:schemeClr>
            </a:gs>
            <a:gs pos="96000">
              <a:srgbClr val="D43D1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BDF14BFC-E76C-E742-A767-6FC5E2386E3A}"/>
              </a:ext>
            </a:extLst>
          </p:cNvPr>
          <p:cNvGrpSpPr/>
          <p:nvPr/>
        </p:nvGrpSpPr>
        <p:grpSpPr>
          <a:xfrm>
            <a:off x="-75230" y="-453"/>
            <a:ext cx="12267230" cy="6364886"/>
            <a:chOff x="-75230" y="-453"/>
            <a:chExt cx="12267230" cy="6364886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52130E33-5C5C-C649-B5E6-78D675A00D5A}"/>
                </a:ext>
              </a:extLst>
            </p:cNvPr>
            <p:cNvGrpSpPr/>
            <p:nvPr/>
          </p:nvGrpSpPr>
          <p:grpSpPr>
            <a:xfrm>
              <a:off x="-75230" y="-453"/>
              <a:ext cx="12267230" cy="4834581"/>
              <a:chOff x="-75230" y="-453"/>
              <a:chExt cx="12267230" cy="4834581"/>
            </a:xfrm>
          </p:grpSpPr>
          <p:grpSp>
            <p:nvGrpSpPr>
              <p:cNvPr id="33" name="Grupo 32">
                <a:extLst>
                  <a:ext uri="{FF2B5EF4-FFF2-40B4-BE49-F238E27FC236}">
                    <a16:creationId xmlns:a16="http://schemas.microsoft.com/office/drawing/2014/main" id="{C3F87A36-BA26-D941-8A13-CCF1F708003E}"/>
                  </a:ext>
                </a:extLst>
              </p:cNvPr>
              <p:cNvGrpSpPr/>
              <p:nvPr/>
            </p:nvGrpSpPr>
            <p:grpSpPr>
              <a:xfrm>
                <a:off x="0" y="2093953"/>
                <a:ext cx="12192000" cy="549064"/>
                <a:chOff x="183652" y="351651"/>
                <a:chExt cx="8965882" cy="549064"/>
              </a:xfrm>
            </p:grpSpPr>
            <p:pic>
              <p:nvPicPr>
                <p:cNvPr id="34" name="Imagen 33" descr="MOT O 44B.jpg">
                  <a:extLst>
                    <a:ext uri="{FF2B5EF4-FFF2-40B4-BE49-F238E27FC236}">
                      <a16:creationId xmlns:a16="http://schemas.microsoft.com/office/drawing/2014/main" id="{D9EB4972-3F9A-9A4A-82CA-201B5522CC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652" y="351652"/>
                  <a:ext cx="4482941" cy="549063"/>
                </a:xfrm>
                <a:prstGeom prst="rect">
                  <a:avLst/>
                </a:prstGeom>
              </p:spPr>
            </p:pic>
            <p:pic>
              <p:nvPicPr>
                <p:cNvPr id="35" name="Imagen 34" descr="MOT O 44B.jpg">
                  <a:extLst>
                    <a:ext uri="{FF2B5EF4-FFF2-40B4-BE49-F238E27FC236}">
                      <a16:creationId xmlns:a16="http://schemas.microsoft.com/office/drawing/2014/main" id="{559EA3AC-D474-7149-BB55-91DA2912FD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66593" y="351651"/>
                  <a:ext cx="4482941" cy="549063"/>
                </a:xfrm>
                <a:prstGeom prst="rect">
                  <a:avLst/>
                </a:prstGeom>
              </p:spPr>
            </p:pic>
          </p:grpSp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B3F5455F-56B2-9D46-BA6A-174960D07EF6}"/>
                  </a:ext>
                </a:extLst>
              </p:cNvPr>
              <p:cNvSpPr txBox="1"/>
              <p:nvPr/>
            </p:nvSpPr>
            <p:spPr>
              <a:xfrm>
                <a:off x="654908" y="3880021"/>
                <a:ext cx="1140831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/>
                  <a:t>Cuando un apoyo en capacitación, asesoría técnica o financiamiento </a:t>
                </a:r>
              </a:p>
              <a:p>
                <a:r>
                  <a:rPr lang="es-MX" sz="2800" dirty="0"/>
                  <a:t>no sirve para que el artesano gane más con su trabajo, simplemente no sirve</a:t>
                </a:r>
              </a:p>
            </p:txBody>
          </p:sp>
          <p:pic>
            <p:nvPicPr>
              <p:cNvPr id="14" name="Imagen 13" descr="Imagen que contiene persona, edificio, ropa, grupo&#10;&#10;Descripción generada automáticamente">
                <a:extLst>
                  <a:ext uri="{FF2B5EF4-FFF2-40B4-BE49-F238E27FC236}">
                    <a16:creationId xmlns:a16="http://schemas.microsoft.com/office/drawing/2014/main" id="{A1C0CCCA-080A-2D4D-9F16-3068890E4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75230" y="-453"/>
                <a:ext cx="2693773" cy="2047947"/>
              </a:xfrm>
              <a:prstGeom prst="rect">
                <a:avLst/>
              </a:prstGeom>
            </p:spPr>
          </p:pic>
          <p:pic>
            <p:nvPicPr>
              <p:cNvPr id="16" name="Imagen 15" descr="Imagen que contiene persona, grupo, tabla, interior&#10;&#10;Descripción generada automáticamente">
                <a:extLst>
                  <a:ext uri="{FF2B5EF4-FFF2-40B4-BE49-F238E27FC236}">
                    <a16:creationId xmlns:a16="http://schemas.microsoft.com/office/drawing/2014/main" id="{59017AB2-8426-5144-8242-08846D883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0693" y="-453"/>
                <a:ext cx="2731200" cy="2048400"/>
              </a:xfrm>
              <a:prstGeom prst="rect">
                <a:avLst/>
              </a:prstGeom>
            </p:spPr>
          </p:pic>
          <p:pic>
            <p:nvPicPr>
              <p:cNvPr id="18" name="Imagen 17" descr="Imagen que contiene persona, niño, pequeño, joven&#10;&#10;Descripción generada automáticamente">
                <a:extLst>
                  <a:ext uri="{FF2B5EF4-FFF2-40B4-BE49-F238E27FC236}">
                    <a16:creationId xmlns:a16="http://schemas.microsoft.com/office/drawing/2014/main" id="{C93B96D6-3131-554E-9085-19F3C759F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4043" y="-453"/>
                <a:ext cx="2770116" cy="2048400"/>
              </a:xfrm>
              <a:prstGeom prst="rect">
                <a:avLst/>
              </a:prstGeom>
            </p:spPr>
          </p:pic>
          <p:pic>
            <p:nvPicPr>
              <p:cNvPr id="20" name="Imagen 19" descr="Un grupo de personas sentadas en la calle&#10;&#10;Descripción generada automáticamente">
                <a:extLst>
                  <a:ext uri="{FF2B5EF4-FFF2-40B4-BE49-F238E27FC236}">
                    <a16:creationId xmlns:a16="http://schemas.microsoft.com/office/drawing/2014/main" id="{7B38648F-0510-D14F-87B3-34CFD5BB4F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96310" y="-453"/>
                <a:ext cx="3120460" cy="2048400"/>
              </a:xfrm>
              <a:prstGeom prst="rect">
                <a:avLst/>
              </a:prstGeom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5F461819-C219-164B-A53F-C6B064BFD14A}"/>
                </a:ext>
              </a:extLst>
            </p:cNvPr>
            <p:cNvGrpSpPr/>
            <p:nvPr/>
          </p:nvGrpSpPr>
          <p:grpSpPr>
            <a:xfrm>
              <a:off x="0" y="5726921"/>
              <a:ext cx="12192000" cy="637512"/>
              <a:chOff x="1080862" y="1620745"/>
              <a:chExt cx="7979307" cy="439519"/>
            </a:xfrm>
          </p:grpSpPr>
          <p:pic>
            <p:nvPicPr>
              <p:cNvPr id="12" name="Imagen 11" descr="ICONOB 2.jpg">
                <a:extLst>
                  <a:ext uri="{FF2B5EF4-FFF2-40B4-BE49-F238E27FC236}">
                    <a16:creationId xmlns:a16="http://schemas.microsoft.com/office/drawing/2014/main" id="{C56F2C35-FE04-0848-83F3-AA3EFF7BC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862" y="1620745"/>
                <a:ext cx="2659769" cy="439519"/>
              </a:xfrm>
              <a:prstGeom prst="rect">
                <a:avLst/>
              </a:prstGeom>
            </p:spPr>
          </p:pic>
          <p:pic>
            <p:nvPicPr>
              <p:cNvPr id="13" name="Imagen 12" descr="ICONOB 2.jpg">
                <a:extLst>
                  <a:ext uri="{FF2B5EF4-FFF2-40B4-BE49-F238E27FC236}">
                    <a16:creationId xmlns:a16="http://schemas.microsoft.com/office/drawing/2014/main" id="{05BFA31C-D414-E34A-B3F2-5B39B89A35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0631" y="1620745"/>
                <a:ext cx="2659769" cy="439519"/>
              </a:xfrm>
              <a:prstGeom prst="rect">
                <a:avLst/>
              </a:prstGeom>
            </p:spPr>
          </p:pic>
          <p:pic>
            <p:nvPicPr>
              <p:cNvPr id="15" name="Imagen 14" descr="ICONOB 2.jpg">
                <a:extLst>
                  <a:ext uri="{FF2B5EF4-FFF2-40B4-BE49-F238E27FC236}">
                    <a16:creationId xmlns:a16="http://schemas.microsoft.com/office/drawing/2014/main" id="{9736F660-6427-6F44-A62C-923CB201C3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400" y="1620745"/>
                <a:ext cx="2659769" cy="43951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5550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21000">
              <a:schemeClr val="accent6">
                <a:lumMod val="75000"/>
              </a:schemeClr>
            </a:gs>
            <a:gs pos="69000">
              <a:schemeClr val="accent6">
                <a:lumMod val="60000"/>
                <a:lumOff val="40000"/>
              </a:schemeClr>
            </a:gs>
            <a:gs pos="96000">
              <a:srgbClr val="D43D1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EFD2E08C-D89D-A14B-841C-D1EC7EBEFEF0}"/>
              </a:ext>
            </a:extLst>
          </p:cNvPr>
          <p:cNvGrpSpPr/>
          <p:nvPr/>
        </p:nvGrpSpPr>
        <p:grpSpPr>
          <a:xfrm>
            <a:off x="1330036" y="2466109"/>
            <a:ext cx="9315242" cy="3245427"/>
            <a:chOff x="1330036" y="2466109"/>
            <a:chExt cx="9315242" cy="3245427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C933704F-7D8F-0240-876B-FFB9C8BEF84D}"/>
                </a:ext>
              </a:extLst>
            </p:cNvPr>
            <p:cNvSpPr txBox="1"/>
            <p:nvPr/>
          </p:nvSpPr>
          <p:spPr>
            <a:xfrm>
              <a:off x="1330036" y="2466109"/>
              <a:ext cx="931524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4000" i="1" dirty="0">
                  <a:solidFill>
                    <a:schemeClr val="bg1"/>
                  </a:solidFill>
                </a:rPr>
                <a:t>Los fondos revolventes de capital de trabajo</a:t>
              </a:r>
            </a:p>
            <a:p>
              <a:r>
                <a:rPr lang="es-MX" sz="4000" i="1" dirty="0">
                  <a:solidFill>
                    <a:schemeClr val="bg1"/>
                  </a:solidFill>
                </a:rPr>
                <a:t>y la consignación</a:t>
              </a:r>
            </a:p>
          </p:txBody>
        </p:sp>
        <p:pic>
          <p:nvPicPr>
            <p:cNvPr id="6" name="Imagen 5" descr="Imagen que contiene edificio&#10;&#10;Descripción generada automáticamente">
              <a:extLst>
                <a:ext uri="{FF2B5EF4-FFF2-40B4-BE49-F238E27FC236}">
                  <a16:creationId xmlns:a16="http://schemas.microsoft.com/office/drawing/2014/main" id="{2D932399-E0A4-BF49-AF93-B12991A34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0907" y="4111336"/>
              <a:ext cx="8953500" cy="16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837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21000">
              <a:schemeClr val="accent6">
                <a:lumMod val="75000"/>
              </a:schemeClr>
            </a:gs>
            <a:gs pos="69000">
              <a:schemeClr val="accent6">
                <a:lumMod val="60000"/>
                <a:lumOff val="40000"/>
              </a:schemeClr>
            </a:gs>
            <a:gs pos="96000">
              <a:srgbClr val="D43D1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21D38023-5080-4844-83B9-2D25559A94DC}"/>
              </a:ext>
            </a:extLst>
          </p:cNvPr>
          <p:cNvGrpSpPr/>
          <p:nvPr/>
        </p:nvGrpSpPr>
        <p:grpSpPr>
          <a:xfrm>
            <a:off x="180109" y="223852"/>
            <a:ext cx="11323690" cy="6228581"/>
            <a:chOff x="180109" y="223852"/>
            <a:chExt cx="11323690" cy="6228581"/>
          </a:xfrm>
        </p:grpSpPr>
        <p:pic>
          <p:nvPicPr>
            <p:cNvPr id="3" name="Imagen 2" descr="Imagen que contiene cesta, contenedor, taza, tabla&#10;&#10;Descripción generada automáticamente">
              <a:extLst>
                <a:ext uri="{FF2B5EF4-FFF2-40B4-BE49-F238E27FC236}">
                  <a16:creationId xmlns:a16="http://schemas.microsoft.com/office/drawing/2014/main" id="{04EF6C8C-A575-2141-9A15-7216B8354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109" y="223852"/>
              <a:ext cx="4627418" cy="2602923"/>
            </a:xfrm>
            <a:prstGeom prst="rect">
              <a:avLst/>
            </a:prstGeom>
          </p:spPr>
        </p:pic>
        <p:pic>
          <p:nvPicPr>
            <p:cNvPr id="8" name="Imagen 7" descr="Imagen que contiene exterior, pasto, tabla, café&#10;&#10;Descripción generada automáticamente">
              <a:extLst>
                <a:ext uri="{FF2B5EF4-FFF2-40B4-BE49-F238E27FC236}">
                  <a16:creationId xmlns:a16="http://schemas.microsoft.com/office/drawing/2014/main" id="{8C7FB81E-2EFC-544E-A37F-342AC01AD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6381" y="1593643"/>
              <a:ext cx="4627418" cy="485879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E0E68CE9-30A9-704B-8911-FDDF9E18EA90}"/>
                </a:ext>
              </a:extLst>
            </p:cNvPr>
            <p:cNvSpPr txBox="1"/>
            <p:nvPr/>
          </p:nvSpPr>
          <p:spPr>
            <a:xfrm>
              <a:off x="374073" y="4674201"/>
              <a:ext cx="53607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>
                  <a:solidFill>
                    <a:srgbClr val="FFFF00"/>
                  </a:solidFill>
                </a:rPr>
                <a:t>Canastitas vs Obras de Cestería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11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46000">
              <a:srgbClr val="E43D23"/>
            </a:gs>
            <a:gs pos="67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DF163980-0202-BD4A-AB34-F29A1CF2B457}"/>
              </a:ext>
            </a:extLst>
          </p:cNvPr>
          <p:cNvGrpSpPr/>
          <p:nvPr/>
        </p:nvGrpSpPr>
        <p:grpSpPr>
          <a:xfrm>
            <a:off x="318654" y="197346"/>
            <a:ext cx="11744271" cy="6463308"/>
            <a:chOff x="318654" y="197346"/>
            <a:chExt cx="11744271" cy="6463308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4DF9F3A2-D551-5547-82B5-9320AA906093}"/>
                </a:ext>
              </a:extLst>
            </p:cNvPr>
            <p:cNvSpPr txBox="1"/>
            <p:nvPr/>
          </p:nvSpPr>
          <p:spPr>
            <a:xfrm>
              <a:off x="318654" y="197346"/>
              <a:ext cx="4765963" cy="6463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i="1" dirty="0">
                  <a:solidFill>
                    <a:schemeClr val="bg1"/>
                  </a:solidFill>
                </a:rPr>
                <a:t>Oh Dador de la vida</a:t>
              </a:r>
              <a:br>
                <a:rPr lang="es-MX" i="1" dirty="0">
                  <a:solidFill>
                    <a:schemeClr val="bg1"/>
                  </a:solidFill>
                </a:rPr>
              </a:br>
              <a:r>
                <a:rPr lang="es-MX" i="1" dirty="0">
                  <a:solidFill>
                    <a:schemeClr val="bg1"/>
                  </a:solidFill>
                </a:rPr>
                <a:t>Nadie dice, estando a tu lado,</a:t>
              </a:r>
              <a:br>
                <a:rPr lang="es-MX" i="1" dirty="0">
                  <a:solidFill>
                    <a:schemeClr val="bg1"/>
                  </a:solidFill>
                </a:rPr>
              </a:br>
              <a:r>
                <a:rPr lang="es-MX" i="1" dirty="0">
                  <a:solidFill>
                    <a:schemeClr val="bg1"/>
                  </a:solidFill>
                </a:rPr>
                <a:t>que viva en la indigencia.</a:t>
              </a:r>
              <a:br>
                <a:rPr lang="es-MX" i="1" dirty="0">
                  <a:solidFill>
                    <a:schemeClr val="bg1"/>
                  </a:solidFill>
                </a:rPr>
              </a:br>
              <a:r>
                <a:rPr lang="es-MX" i="1" dirty="0">
                  <a:solidFill>
                    <a:schemeClr val="bg1"/>
                  </a:solidFill>
                </a:rPr>
                <a:t>Hay un brotar de piedras preciosas, hay un florecer de plumas de quetzal. </a:t>
              </a:r>
              <a:endParaRPr lang="es-MX" dirty="0">
                <a:solidFill>
                  <a:schemeClr val="bg1"/>
                </a:solidFill>
              </a:endParaRPr>
            </a:p>
            <a:p>
              <a:endParaRPr lang="es-MX" i="1" dirty="0">
                <a:solidFill>
                  <a:schemeClr val="bg1"/>
                </a:solidFill>
              </a:endParaRPr>
            </a:p>
            <a:p>
              <a:r>
                <a:rPr lang="es-MX" i="1" dirty="0">
                  <a:solidFill>
                    <a:schemeClr val="bg1"/>
                  </a:solidFill>
                </a:rPr>
                <a:t>El verdadero artista todo lo saca de su corazón;</a:t>
              </a:r>
              <a:br>
                <a:rPr lang="es-MX" i="1" dirty="0">
                  <a:solidFill>
                    <a:schemeClr val="bg1"/>
                  </a:solidFill>
                </a:rPr>
              </a:br>
              <a:r>
                <a:rPr lang="es-MX" i="1" dirty="0">
                  <a:solidFill>
                    <a:schemeClr val="bg1"/>
                  </a:solidFill>
                </a:rPr>
                <a:t>obra con deleite, hace las cosas con calma,</a:t>
              </a:r>
              <a:br>
                <a:rPr lang="es-MX" i="1" dirty="0">
                  <a:solidFill>
                    <a:schemeClr val="bg1"/>
                  </a:solidFill>
                </a:rPr>
              </a:br>
              <a:r>
                <a:rPr lang="es-MX" i="1" dirty="0">
                  <a:solidFill>
                    <a:schemeClr val="bg1"/>
                  </a:solidFill>
                </a:rPr>
                <a:t>con tiento, obra como un tolteca, compone cosas,</a:t>
              </a:r>
              <a:br>
                <a:rPr lang="es-MX" i="1" dirty="0">
                  <a:solidFill>
                    <a:schemeClr val="bg1"/>
                  </a:solidFill>
                </a:rPr>
              </a:br>
              <a:r>
                <a:rPr lang="es-MX" i="1" dirty="0">
                  <a:solidFill>
                    <a:schemeClr val="bg1"/>
                  </a:solidFill>
                </a:rPr>
                <a:t>obra hábilmente, crea; arregla las cosas, las hace atildadas, hace que se ajusten. </a:t>
              </a:r>
              <a:endParaRPr lang="es-MX" dirty="0">
                <a:solidFill>
                  <a:schemeClr val="bg1"/>
                </a:solidFill>
              </a:endParaRPr>
            </a:p>
            <a:p>
              <a:endParaRPr lang="es-MX" i="1" dirty="0">
                <a:solidFill>
                  <a:schemeClr val="bg1"/>
                </a:solidFill>
              </a:endParaRPr>
            </a:p>
            <a:p>
              <a:r>
                <a:rPr lang="es-MX" i="1" dirty="0">
                  <a:solidFill>
                    <a:schemeClr val="bg1"/>
                  </a:solidFill>
                </a:rPr>
                <a:t>El buen pintor: entendido, Dios en su corazón, diviniza con su corazón a las cosas,</a:t>
              </a:r>
              <a:br>
                <a:rPr lang="es-MX" i="1" dirty="0">
                  <a:solidFill>
                    <a:schemeClr val="bg1"/>
                  </a:solidFill>
                </a:rPr>
              </a:br>
              <a:r>
                <a:rPr lang="es-MX" i="1" dirty="0">
                  <a:solidFill>
                    <a:schemeClr val="bg1"/>
                  </a:solidFill>
                </a:rPr>
                <a:t>dialoga con su propio corazón. </a:t>
              </a:r>
              <a:endParaRPr lang="es-MX" dirty="0">
                <a:solidFill>
                  <a:schemeClr val="bg1"/>
                </a:solidFill>
              </a:endParaRPr>
            </a:p>
            <a:p>
              <a:endParaRPr lang="es-MX" i="1" dirty="0">
                <a:solidFill>
                  <a:schemeClr val="bg1"/>
                </a:solidFill>
              </a:endParaRPr>
            </a:p>
            <a:p>
              <a:r>
                <a:rPr lang="es-MX" i="1" dirty="0">
                  <a:solidFill>
                    <a:schemeClr val="bg1"/>
                  </a:solidFill>
                </a:rPr>
                <a:t>El buen artista de las plumas: hábil, dueño de si,́</a:t>
              </a:r>
              <a:br>
                <a:rPr lang="es-MX" i="1" dirty="0">
                  <a:solidFill>
                    <a:schemeClr val="bg1"/>
                  </a:solidFill>
                </a:rPr>
              </a:br>
              <a:r>
                <a:rPr lang="es-MX" i="1" dirty="0">
                  <a:solidFill>
                    <a:schemeClr val="bg1"/>
                  </a:solidFill>
                </a:rPr>
                <a:t>de él es humanizar el querer de la gente.</a:t>
              </a:r>
              <a:br>
                <a:rPr lang="es-MX" i="1" dirty="0">
                  <a:solidFill>
                    <a:schemeClr val="bg1"/>
                  </a:solidFill>
                </a:rPr>
              </a:br>
              <a:endParaRPr lang="es-MX" i="1" dirty="0">
                <a:solidFill>
                  <a:schemeClr val="bg1"/>
                </a:solidFill>
              </a:endParaRPr>
            </a:p>
            <a:p>
              <a:r>
                <a:rPr lang="es-MX" i="1" dirty="0">
                  <a:solidFill>
                    <a:schemeClr val="bg1"/>
                  </a:solidFill>
                </a:rPr>
                <a:t>El artista de las plumas finas</a:t>
              </a:r>
              <a:br>
                <a:rPr lang="es-MX" i="1" dirty="0">
                  <a:solidFill>
                    <a:schemeClr val="bg1"/>
                  </a:solidFill>
                </a:rPr>
              </a:br>
              <a:r>
                <a:rPr lang="es-MX" i="1" dirty="0">
                  <a:solidFill>
                    <a:schemeClr val="bg1"/>
                  </a:solidFill>
                </a:rPr>
                <a:t>Hace trabajos de plumas, las escoge, las ordena,</a:t>
              </a:r>
              <a:br>
                <a:rPr lang="es-MX" i="1" dirty="0">
                  <a:solidFill>
                    <a:schemeClr val="bg1"/>
                  </a:solidFill>
                </a:rPr>
              </a:br>
              <a:r>
                <a:rPr lang="es-MX" i="1" dirty="0">
                  <a:solidFill>
                    <a:schemeClr val="bg1"/>
                  </a:solidFill>
                </a:rPr>
                <a:t>las pinta de diversos colores, las junta unas con otras. </a:t>
              </a:r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C618BA87-626A-9642-B07E-D3C4AB44E73D}"/>
                </a:ext>
              </a:extLst>
            </p:cNvPr>
            <p:cNvSpPr txBox="1"/>
            <p:nvPr/>
          </p:nvSpPr>
          <p:spPr>
            <a:xfrm>
              <a:off x="5430981" y="235524"/>
              <a:ext cx="6631944" cy="590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i="1" dirty="0">
                  <a:solidFill>
                    <a:schemeClr val="bg1"/>
                  </a:solidFill>
                </a:rPr>
                <a:t>El buen alfarero</a:t>
              </a:r>
              <a:br>
                <a:rPr lang="es-MX" i="1" dirty="0">
                  <a:solidFill>
                    <a:schemeClr val="bg1"/>
                  </a:solidFill>
                </a:rPr>
              </a:br>
              <a:r>
                <a:rPr lang="es-MX" i="1" dirty="0">
                  <a:solidFill>
                    <a:schemeClr val="bg1"/>
                  </a:solidFill>
                </a:rPr>
                <a:t>pone esmero en las cosas,</a:t>
              </a:r>
              <a:br>
                <a:rPr lang="es-MX" i="1" dirty="0">
                  <a:solidFill>
                    <a:schemeClr val="bg1"/>
                  </a:solidFill>
                </a:rPr>
              </a:br>
              <a:r>
                <a:rPr lang="es-MX" i="1" dirty="0">
                  <a:solidFill>
                    <a:schemeClr val="bg1"/>
                  </a:solidFill>
                </a:rPr>
                <a:t>enseña al barro a mentir,</a:t>
              </a:r>
              <a:br>
                <a:rPr lang="es-MX" i="1" dirty="0">
                  <a:solidFill>
                    <a:schemeClr val="bg1"/>
                  </a:solidFill>
                </a:rPr>
              </a:br>
              <a:r>
                <a:rPr lang="es-MX" i="1" dirty="0">
                  <a:solidFill>
                    <a:schemeClr val="bg1"/>
                  </a:solidFill>
                </a:rPr>
                <a:t>dialoga con su propio corazón,</a:t>
              </a:r>
              <a:br>
                <a:rPr lang="es-MX" i="1" dirty="0">
                  <a:solidFill>
                    <a:schemeClr val="bg1"/>
                  </a:solidFill>
                </a:rPr>
              </a:br>
              <a:r>
                <a:rPr lang="es-MX" i="1" dirty="0">
                  <a:solidFill>
                    <a:schemeClr val="bg1"/>
                  </a:solidFill>
                </a:rPr>
                <a:t>hace vivir a las cosas, las crea,</a:t>
              </a:r>
              <a:br>
                <a:rPr lang="es-MX" i="1" dirty="0">
                  <a:solidFill>
                    <a:schemeClr val="bg1"/>
                  </a:solidFill>
                </a:rPr>
              </a:br>
              <a:r>
                <a:rPr lang="es-MX" i="1" dirty="0">
                  <a:solidFill>
                    <a:schemeClr val="bg1"/>
                  </a:solidFill>
                </a:rPr>
                <a:t>todo lo conoce como si fuera un tolteca, hace hábiles sus manos. </a:t>
              </a:r>
              <a:endParaRPr lang="es-MX" dirty="0">
                <a:solidFill>
                  <a:schemeClr val="bg1"/>
                </a:solidFill>
              </a:endParaRPr>
            </a:p>
            <a:p>
              <a:endParaRPr lang="es-MX" i="1" dirty="0">
                <a:solidFill>
                  <a:schemeClr val="bg1"/>
                </a:solidFill>
              </a:endParaRPr>
            </a:p>
            <a:p>
              <a:r>
                <a:rPr lang="es-MX" i="1" dirty="0">
                  <a:solidFill>
                    <a:schemeClr val="bg1"/>
                  </a:solidFill>
                </a:rPr>
                <a:t>El buen orfebre</a:t>
              </a:r>
              <a:br>
                <a:rPr lang="es-MX" i="1" dirty="0">
                  <a:solidFill>
                    <a:schemeClr val="bg1"/>
                  </a:solidFill>
                </a:rPr>
              </a:br>
              <a:r>
                <a:rPr lang="es-MX" i="1" dirty="0">
                  <a:solidFill>
                    <a:schemeClr val="bg1"/>
                  </a:solidFill>
                </a:rPr>
                <a:t>de mano experimentada, de mirada certera prueba bien los metales, </a:t>
              </a:r>
            </a:p>
            <a:p>
              <a:r>
                <a:rPr lang="es-MX" i="1" dirty="0">
                  <a:solidFill>
                    <a:schemeClr val="bg1"/>
                  </a:solidFill>
                </a:rPr>
                <a:t>los pule, guarda sus secretos,</a:t>
              </a:r>
              <a:br>
                <a:rPr lang="es-MX" i="1" dirty="0">
                  <a:solidFill>
                    <a:schemeClr val="bg1"/>
                  </a:solidFill>
                </a:rPr>
              </a:br>
              <a:r>
                <a:rPr lang="es-MX" i="1" dirty="0">
                  <a:solidFill>
                    <a:schemeClr val="bg1"/>
                  </a:solidFill>
                </a:rPr>
                <a:t>martillea los metales, los funde. </a:t>
              </a:r>
              <a:endParaRPr lang="es-MX" dirty="0">
                <a:solidFill>
                  <a:schemeClr val="bg1"/>
                </a:solidFill>
              </a:endParaRPr>
            </a:p>
            <a:p>
              <a:endParaRPr lang="es-MX" i="1" dirty="0">
                <a:solidFill>
                  <a:schemeClr val="bg1"/>
                </a:solidFill>
              </a:endParaRPr>
            </a:p>
            <a:p>
              <a:r>
                <a:rPr lang="es-MX" i="1" dirty="0">
                  <a:solidFill>
                    <a:schemeClr val="bg1"/>
                  </a:solidFill>
                </a:rPr>
                <a:t>Compone cantos, los crea,</a:t>
              </a:r>
              <a:br>
                <a:rPr lang="es-MX" i="1" dirty="0">
                  <a:solidFill>
                    <a:schemeClr val="bg1"/>
                  </a:solidFill>
                </a:rPr>
              </a:br>
              <a:r>
                <a:rPr lang="es-MX" i="1" dirty="0">
                  <a:solidFill>
                    <a:schemeClr val="bg1"/>
                  </a:solidFill>
                </a:rPr>
                <a:t>los forja, los engarza.</a:t>
              </a:r>
              <a:br>
                <a:rPr lang="es-MX" i="1" dirty="0">
                  <a:solidFill>
                    <a:schemeClr val="bg1"/>
                  </a:solidFill>
                </a:rPr>
              </a:br>
              <a:endParaRPr lang="es-MX" i="1" dirty="0">
                <a:solidFill>
                  <a:schemeClr val="bg1"/>
                </a:solidFill>
              </a:endParaRPr>
            </a:p>
            <a:p>
              <a:r>
                <a:rPr lang="es-MX" i="1" dirty="0">
                  <a:solidFill>
                    <a:schemeClr val="bg1"/>
                  </a:solidFill>
                </a:rPr>
                <a:t>El buen cantor, de voz educada, recta, limpia es su voz, sus palabras </a:t>
              </a:r>
            </a:p>
            <a:p>
              <a:r>
                <a:rPr lang="es-MX" i="1" dirty="0">
                  <a:solidFill>
                    <a:schemeClr val="bg1"/>
                  </a:solidFill>
                </a:rPr>
                <a:t>Firmes como redondas columnas de piedra. Agudo de ingenio, todo </a:t>
              </a:r>
            </a:p>
            <a:p>
              <a:r>
                <a:rPr lang="es-MX" i="1" dirty="0">
                  <a:solidFill>
                    <a:schemeClr val="bg1"/>
                  </a:solidFill>
                </a:rPr>
                <a:t>lo guarda en su corazón.</a:t>
              </a:r>
              <a:br>
                <a:rPr lang="es-MX" i="1" dirty="0">
                  <a:solidFill>
                    <a:schemeClr val="bg1"/>
                  </a:solidFill>
                </a:rPr>
              </a:br>
              <a:r>
                <a:rPr lang="es-MX" i="1" dirty="0">
                  <a:solidFill>
                    <a:schemeClr val="bg1"/>
                  </a:solidFill>
                </a:rPr>
                <a:t>De todo se acuerda,</a:t>
              </a:r>
              <a:br>
                <a:rPr lang="es-MX" i="1" dirty="0">
                  <a:solidFill>
                    <a:schemeClr val="bg1"/>
                  </a:solidFill>
                </a:rPr>
              </a:br>
              <a:r>
                <a:rPr lang="es-MX" i="1" dirty="0">
                  <a:solidFill>
                    <a:schemeClr val="bg1"/>
                  </a:solidFill>
                </a:rPr>
                <a:t>nada se le olvida. </a:t>
              </a:r>
              <a:endParaRPr lang="es-MX" dirty="0">
                <a:solidFill>
                  <a:schemeClr val="bg1"/>
                </a:solidFill>
              </a:endParaRPr>
            </a:p>
            <a:p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22CA07FB-F012-3F48-AE54-392A6A1659AC}"/>
                </a:ext>
              </a:extLst>
            </p:cNvPr>
            <p:cNvSpPr txBox="1"/>
            <p:nvPr/>
          </p:nvSpPr>
          <p:spPr>
            <a:xfrm flipH="1">
              <a:off x="5430981" y="6014323"/>
              <a:ext cx="58563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i="1" dirty="0">
                  <a:solidFill>
                    <a:srgbClr val="FFFF00"/>
                  </a:solidFill>
                </a:rPr>
                <a:t>“Los antiguos mexicanos a través de sus crónicas y cantares” </a:t>
              </a:r>
              <a:endParaRPr lang="es-MX" dirty="0">
                <a:solidFill>
                  <a:srgbClr val="FFFF00"/>
                </a:solidFill>
              </a:endParaRPr>
            </a:p>
            <a:p>
              <a:r>
                <a:rPr lang="es-MX" dirty="0">
                  <a:solidFill>
                    <a:srgbClr val="FFFF00"/>
                  </a:solidFill>
                </a:rPr>
                <a:t>Miguel León Portilla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07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0000">
              <a:srgbClr val="9F0848"/>
            </a:gs>
            <a:gs pos="60000">
              <a:srgbClr val="FFFF00"/>
            </a:gs>
            <a:gs pos="95000">
              <a:srgbClr val="96A8C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DC5541E4-E221-3347-9407-823A2BA511BD}"/>
              </a:ext>
            </a:extLst>
          </p:cNvPr>
          <p:cNvGrpSpPr/>
          <p:nvPr/>
        </p:nvGrpSpPr>
        <p:grpSpPr>
          <a:xfrm>
            <a:off x="235185" y="79513"/>
            <a:ext cx="11956815" cy="6858000"/>
            <a:chOff x="235185" y="79513"/>
            <a:chExt cx="11956815" cy="6858000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A4B74810-2338-084E-A1C7-F1BDA218D44E}"/>
                </a:ext>
              </a:extLst>
            </p:cNvPr>
            <p:cNvGrpSpPr/>
            <p:nvPr/>
          </p:nvGrpSpPr>
          <p:grpSpPr>
            <a:xfrm>
              <a:off x="235185" y="79513"/>
              <a:ext cx="11956815" cy="6858000"/>
              <a:chOff x="235185" y="79513"/>
              <a:chExt cx="11956815" cy="6858000"/>
            </a:xfrm>
          </p:grpSpPr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E55B1394-FA1F-0845-8B42-D7A756C413CF}"/>
                  </a:ext>
                </a:extLst>
              </p:cNvPr>
              <p:cNvSpPr txBox="1"/>
              <p:nvPr/>
            </p:nvSpPr>
            <p:spPr>
              <a:xfrm>
                <a:off x="2224031" y="2460404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s-MX" dirty="0"/>
              </a:p>
            </p:txBody>
          </p:sp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929946F-E318-7D44-8ED8-89CB7BBB22AE}"/>
                  </a:ext>
                </a:extLst>
              </p:cNvPr>
              <p:cNvSpPr txBox="1"/>
              <p:nvPr/>
            </p:nvSpPr>
            <p:spPr>
              <a:xfrm>
                <a:off x="235185" y="1614018"/>
                <a:ext cx="6314549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3200" i="1" dirty="0"/>
                  <a:t>La renta debe formar parte </a:t>
                </a:r>
              </a:p>
              <a:p>
                <a:r>
                  <a:rPr lang="es-MX" sz="3200" i="1" dirty="0"/>
                  <a:t>de la estrategia de comercialización, </a:t>
                </a:r>
              </a:p>
              <a:p>
                <a:r>
                  <a:rPr lang="es-MX" sz="3200" i="1" dirty="0"/>
                  <a:t>pero sólo es posible si se dispone de </a:t>
                </a:r>
              </a:p>
              <a:p>
                <a:r>
                  <a:rPr lang="es-MX" sz="3200" i="1" dirty="0"/>
                  <a:t>recursos para financiar su proceso.</a:t>
                </a:r>
              </a:p>
            </p:txBody>
          </p:sp>
          <p:pic>
            <p:nvPicPr>
              <p:cNvPr id="20" name="Google Shape;153;p22">
                <a:extLst>
                  <a:ext uri="{FF2B5EF4-FFF2-40B4-BE49-F238E27FC236}">
                    <a16:creationId xmlns:a16="http://schemas.microsoft.com/office/drawing/2014/main" id="{9CF278B4-E2A0-0B41-A5B7-74A40A85B205}"/>
                  </a:ext>
                </a:extLst>
              </p:cNvPr>
              <p:cNvPicPr preferRelativeResize="0"/>
              <p:nvPr/>
            </p:nvPicPr>
            <p:blipFill>
              <a:blip r:embed="rId2"/>
              <a:srcRect/>
              <a:stretch/>
            </p:blipFill>
            <p:spPr>
              <a:xfrm>
                <a:off x="5612530" y="4747179"/>
                <a:ext cx="2379365" cy="1789788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noFill/>
              </a:ln>
              <a:effectLst>
                <a:outerShdw blurRad="257175" dist="57150" dir="5400000" algn="bl" rotWithShape="0">
                  <a:schemeClr val="dk1">
                    <a:alpha val="50000"/>
                  </a:schemeClr>
                </a:outerShdw>
              </a:effectLst>
            </p:spPr>
          </p:pic>
          <p:pic>
            <p:nvPicPr>
              <p:cNvPr id="21" name="Google Shape;153;p22">
                <a:extLst>
                  <a:ext uri="{FF2B5EF4-FFF2-40B4-BE49-F238E27FC236}">
                    <a16:creationId xmlns:a16="http://schemas.microsoft.com/office/drawing/2014/main" id="{C7ED0277-4C68-A149-B91C-133C6504222E}"/>
                  </a:ext>
                </a:extLst>
              </p:cNvPr>
              <p:cNvPicPr preferRelativeResize="0"/>
              <p:nvPr/>
            </p:nvPicPr>
            <p:blipFill>
              <a:blip r:embed="rId3"/>
              <a:srcRect/>
              <a:stretch/>
            </p:blipFill>
            <p:spPr>
              <a:xfrm>
                <a:off x="8453732" y="2460404"/>
                <a:ext cx="2374057" cy="1789788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noFill/>
              </a:ln>
              <a:effectLst>
                <a:outerShdw blurRad="257175" dist="57150" dir="5400000" algn="bl" rotWithShape="0">
                  <a:schemeClr val="dk1">
                    <a:alpha val="50000"/>
                  </a:schemeClr>
                </a:outerShdw>
              </a:effectLst>
            </p:spPr>
          </p:pic>
          <p:pic>
            <p:nvPicPr>
              <p:cNvPr id="22" name="Google Shape;153;p22">
                <a:extLst>
                  <a:ext uri="{FF2B5EF4-FFF2-40B4-BE49-F238E27FC236}">
                    <a16:creationId xmlns:a16="http://schemas.microsoft.com/office/drawing/2014/main" id="{2553B682-CF73-6D49-9557-F27E12E649A5}"/>
                  </a:ext>
                </a:extLst>
              </p:cNvPr>
              <p:cNvPicPr preferRelativeResize="0"/>
              <p:nvPr/>
            </p:nvPicPr>
            <p:blipFill>
              <a:blip r:embed="rId4"/>
              <a:srcRect/>
              <a:stretch/>
            </p:blipFill>
            <p:spPr>
              <a:xfrm>
                <a:off x="8224041" y="4747179"/>
                <a:ext cx="2965934" cy="1623933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noFill/>
              </a:ln>
              <a:effectLst>
                <a:outerShdw blurRad="257175" dist="57150" dir="5400000" algn="bl" rotWithShape="0">
                  <a:schemeClr val="dk1">
                    <a:alpha val="50000"/>
                  </a:schemeClr>
                </a:outerShdw>
              </a:effectLst>
            </p:spPr>
          </p:pic>
          <p:pic>
            <p:nvPicPr>
              <p:cNvPr id="23" name="Imagen 22" descr="mot q 41 c.jpg">
                <a:extLst>
                  <a:ext uri="{FF2B5EF4-FFF2-40B4-BE49-F238E27FC236}">
                    <a16:creationId xmlns:a16="http://schemas.microsoft.com/office/drawing/2014/main" id="{630050F7-396D-C84C-8F8E-894C3D8C39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378061" y="3123573"/>
                <a:ext cx="6858000" cy="769879"/>
              </a:xfrm>
              <a:prstGeom prst="rect">
                <a:avLst/>
              </a:prstGeom>
            </p:spPr>
          </p:pic>
        </p:grpSp>
        <p:pic>
          <p:nvPicPr>
            <p:cNvPr id="13" name="5 Imagen" descr="SL270266.JPG">
              <a:extLst>
                <a:ext uri="{FF2B5EF4-FFF2-40B4-BE49-F238E27FC236}">
                  <a16:creationId xmlns:a16="http://schemas.microsoft.com/office/drawing/2014/main" id="{42419687-399A-4940-BAD0-723521252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18" y="3831157"/>
              <a:ext cx="4256687" cy="282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34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5">
                <a:lumMod val="40000"/>
                <a:lumOff val="60000"/>
              </a:schemeClr>
            </a:gs>
            <a:gs pos="96000">
              <a:schemeClr val="accent2">
                <a:lumMod val="75000"/>
              </a:schemeClr>
            </a:gs>
            <a:gs pos="69000">
              <a:schemeClr val="accent5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adroTexto 55">
            <a:extLst>
              <a:ext uri="{FF2B5EF4-FFF2-40B4-BE49-F238E27FC236}">
                <a16:creationId xmlns:a16="http://schemas.microsoft.com/office/drawing/2014/main" id="{D5DD2320-2A19-ED48-BF10-F7B67F0BE15F}"/>
              </a:ext>
            </a:extLst>
          </p:cNvPr>
          <p:cNvSpPr txBox="1"/>
          <p:nvPr/>
        </p:nvSpPr>
        <p:spPr>
          <a:xfrm>
            <a:off x="2417840" y="2398144"/>
            <a:ext cx="68370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i="1" dirty="0"/>
              <a:t>Acción conjunta</a:t>
            </a:r>
          </a:p>
        </p:txBody>
      </p:sp>
    </p:spTree>
    <p:extLst>
      <p:ext uri="{BB962C8B-B14F-4D97-AF65-F5344CB8AC3E}">
        <p14:creationId xmlns:p14="http://schemas.microsoft.com/office/powerpoint/2010/main" val="38459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0C30766E-1281-7540-8CCB-A35FF0180356}"/>
              </a:ext>
            </a:extLst>
          </p:cNvPr>
          <p:cNvGrpSpPr/>
          <p:nvPr/>
        </p:nvGrpSpPr>
        <p:grpSpPr>
          <a:xfrm>
            <a:off x="1130644" y="290384"/>
            <a:ext cx="10770029" cy="6277232"/>
            <a:chOff x="1130644" y="290384"/>
            <a:chExt cx="10770029" cy="6277232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B28B8AD9-7DCF-2C4D-8EA8-9191B17D1602}"/>
                </a:ext>
              </a:extLst>
            </p:cNvPr>
            <p:cNvGrpSpPr/>
            <p:nvPr/>
          </p:nvGrpSpPr>
          <p:grpSpPr>
            <a:xfrm>
              <a:off x="1130644" y="290384"/>
              <a:ext cx="10770029" cy="6277232"/>
              <a:chOff x="1130644" y="290384"/>
              <a:chExt cx="10770029" cy="6277232"/>
            </a:xfrm>
          </p:grpSpPr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991AEFA3-9035-0E4A-918A-E47E8234FBC1}"/>
                  </a:ext>
                </a:extLst>
              </p:cNvPr>
              <p:cNvSpPr/>
              <p:nvPr/>
            </p:nvSpPr>
            <p:spPr>
              <a:xfrm>
                <a:off x="5804673" y="2275147"/>
                <a:ext cx="6096000" cy="255454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s-MX" sz="32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Los esquemas asistencialistas </a:t>
                </a:r>
              </a:p>
              <a:p>
                <a:r>
                  <a:rPr lang="es-MX" sz="32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que han proliferado sólo han </a:t>
                </a:r>
              </a:p>
              <a:p>
                <a:r>
                  <a:rPr lang="es-MX" sz="32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contribuido a crear problemas </a:t>
                </a:r>
              </a:p>
              <a:p>
                <a:r>
                  <a:rPr lang="es-MX" sz="32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y divisiones en las comunidades </a:t>
                </a:r>
              </a:p>
              <a:p>
                <a:r>
                  <a:rPr lang="es-MX" sz="32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indígenas </a:t>
                </a:r>
                <a:endParaRPr lang="es-MX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33A65177-5FD4-794C-A8F6-A9E2FC730012}"/>
                  </a:ext>
                </a:extLst>
              </p:cNvPr>
              <p:cNvSpPr/>
              <p:nvPr/>
            </p:nvSpPr>
            <p:spPr>
              <a:xfrm>
                <a:off x="1130644" y="290384"/>
                <a:ext cx="642552" cy="627723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34C2AED3-A3CC-E347-B026-DD4CD66554D4}"/>
                  </a:ext>
                </a:extLst>
              </p:cNvPr>
              <p:cNvSpPr/>
              <p:nvPr/>
            </p:nvSpPr>
            <p:spPr>
              <a:xfrm>
                <a:off x="4656439" y="290384"/>
                <a:ext cx="642552" cy="627723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D749F746-E248-014A-B5F5-33F26852C63C}"/>
                  </a:ext>
                </a:extLst>
              </p:cNvPr>
              <p:cNvSpPr/>
              <p:nvPr/>
            </p:nvSpPr>
            <p:spPr>
              <a:xfrm>
                <a:off x="1773196" y="290384"/>
                <a:ext cx="2883243" cy="6425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72E09341-74FF-D74A-8B5C-CEEDBC8DC393}"/>
                  </a:ext>
                </a:extLst>
              </p:cNvPr>
              <p:cNvSpPr/>
              <p:nvPr/>
            </p:nvSpPr>
            <p:spPr>
              <a:xfrm>
                <a:off x="1773195" y="5925065"/>
                <a:ext cx="2883243" cy="6425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7" name="Imagen 6" descr="Imagen que contiene persona, interior, niño, grupo&#10;&#10;Descripción generada automáticamente">
                <a:extLst>
                  <a:ext uri="{FF2B5EF4-FFF2-40B4-BE49-F238E27FC236}">
                    <a16:creationId xmlns:a16="http://schemas.microsoft.com/office/drawing/2014/main" id="{9BB551BD-A63B-5745-BE46-60FE4A4C9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3196" y="932935"/>
                <a:ext cx="2883243" cy="2159921"/>
              </a:xfrm>
              <a:prstGeom prst="rect">
                <a:avLst/>
              </a:prstGeom>
            </p:spPr>
          </p:pic>
          <p:pic>
            <p:nvPicPr>
              <p:cNvPr id="9" name="Imagen 8" descr="Un grupo de niños posando para una foto&#10;&#10;Descripción generada automáticamente">
                <a:extLst>
                  <a:ext uri="{FF2B5EF4-FFF2-40B4-BE49-F238E27FC236}">
                    <a16:creationId xmlns:a16="http://schemas.microsoft.com/office/drawing/2014/main" id="{01007A2F-2545-8146-9B6B-52335615F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3196" y="3997115"/>
                <a:ext cx="2883243" cy="1927951"/>
              </a:xfrm>
              <a:prstGeom prst="rect">
                <a:avLst/>
              </a:prstGeom>
            </p:spPr>
          </p:pic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6B39EA45-9209-674E-86BD-AA1FCF03EE1A}"/>
                  </a:ext>
                </a:extLst>
              </p:cNvPr>
              <p:cNvSpPr/>
              <p:nvPr/>
            </p:nvSpPr>
            <p:spPr>
              <a:xfrm>
                <a:off x="1773196" y="3107725"/>
                <a:ext cx="2883243" cy="8893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pic>
          <p:nvPicPr>
            <p:cNvPr id="8" name="Imagen 7" descr="Imagen que contiene edificio, alfombra&#10;&#10;Descripción generada automáticamente">
              <a:extLst>
                <a:ext uri="{FF2B5EF4-FFF2-40B4-BE49-F238E27FC236}">
                  <a16:creationId xmlns:a16="http://schemas.microsoft.com/office/drawing/2014/main" id="{EBF5B10D-7D99-CD48-BA06-813DEE428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2862" y="5113055"/>
              <a:ext cx="3672121" cy="1454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84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3">
                <a:lumMod val="75000"/>
              </a:schemeClr>
            </a:gs>
            <a:gs pos="98000">
              <a:schemeClr val="bg1">
                <a:lumMod val="85000"/>
              </a:schemeClr>
            </a:gs>
            <a:gs pos="70000">
              <a:schemeClr val="bg1">
                <a:lumMod val="6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6B0EE25-DD66-6E4B-906B-503F0F9DB64E}"/>
              </a:ext>
            </a:extLst>
          </p:cNvPr>
          <p:cNvGrpSpPr/>
          <p:nvPr/>
        </p:nvGrpSpPr>
        <p:grpSpPr>
          <a:xfrm>
            <a:off x="0" y="317115"/>
            <a:ext cx="12240000" cy="5870276"/>
            <a:chOff x="0" y="317115"/>
            <a:chExt cx="12240000" cy="5870276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A495E84A-77DE-1040-A1D3-8D21F3A4AFCA}"/>
                </a:ext>
              </a:extLst>
            </p:cNvPr>
            <p:cNvGrpSpPr/>
            <p:nvPr/>
          </p:nvGrpSpPr>
          <p:grpSpPr>
            <a:xfrm>
              <a:off x="0" y="1035108"/>
              <a:ext cx="12192000" cy="5152283"/>
              <a:chOff x="0" y="1035108"/>
              <a:chExt cx="12192000" cy="5152283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C356302F-D20D-144F-9938-18E091996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3885222"/>
                <a:ext cx="12192000" cy="499200"/>
              </a:xfrm>
              <a:prstGeom prst="rect">
                <a:avLst/>
              </a:prstGeom>
            </p:spPr>
          </p:pic>
          <p:pic>
            <p:nvPicPr>
              <p:cNvPr id="5" name="Imagen 4" descr="Un grupo de niños posando para una foto&#10;&#10;Descripción generada automáticamente">
                <a:extLst>
                  <a:ext uri="{FF2B5EF4-FFF2-40B4-BE49-F238E27FC236}">
                    <a16:creationId xmlns:a16="http://schemas.microsoft.com/office/drawing/2014/main" id="{16B59675-EC55-DF45-AB67-64F827C755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759" y="1035108"/>
                <a:ext cx="4227615" cy="2495467"/>
              </a:xfrm>
              <a:prstGeom prst="rect">
                <a:avLst/>
              </a:prstGeom>
            </p:spPr>
          </p:pic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A33A59E-1CB9-B543-A334-30D515C875CD}"/>
                  </a:ext>
                </a:extLst>
              </p:cNvPr>
              <p:cNvSpPr txBox="1"/>
              <p:nvPr/>
            </p:nvSpPr>
            <p:spPr>
              <a:xfrm>
                <a:off x="197759" y="4802396"/>
                <a:ext cx="11655755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solidFill>
                      <a:schemeClr val="bg1"/>
                    </a:solidFill>
                  </a:rPr>
                  <a:t>Únicamente por conducto de la consolidación de sus requerimientos </a:t>
                </a:r>
              </a:p>
              <a:p>
                <a:r>
                  <a:rPr lang="es-MX" sz="2800" dirty="0">
                    <a:solidFill>
                      <a:schemeClr val="bg1"/>
                    </a:solidFill>
                  </a:rPr>
                  <a:t>y la acción conjunta podrán los artesanos indígenas fortalecer su capacidad de </a:t>
                </a:r>
              </a:p>
              <a:p>
                <a:r>
                  <a:rPr lang="es-MX" sz="2800" dirty="0">
                    <a:solidFill>
                      <a:schemeClr val="bg1"/>
                    </a:solidFill>
                  </a:rPr>
                  <a:t>negociación para adquirir sus insumos en términos razonables y competitivos</a:t>
                </a:r>
                <a:r>
                  <a:rPr lang="es-MX" sz="2800" dirty="0">
                    <a:solidFill>
                      <a:schemeClr val="bg1"/>
                    </a:solidFill>
                    <a:effectLst/>
                  </a:rPr>
                  <a:t> </a:t>
                </a:r>
                <a:endParaRPr lang="es-MX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4755ABCB-CBF4-014C-83DD-F86E69541FA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317115"/>
              <a:ext cx="12240000" cy="534379"/>
              <a:chOff x="1068162" y="4821972"/>
              <a:chExt cx="7011570" cy="344937"/>
            </a:xfrm>
          </p:grpSpPr>
          <p:pic>
            <p:nvPicPr>
              <p:cNvPr id="9" name="Imagen 8" descr="ICONOC.jpg">
                <a:extLst>
                  <a:ext uri="{FF2B5EF4-FFF2-40B4-BE49-F238E27FC236}">
                    <a16:creationId xmlns:a16="http://schemas.microsoft.com/office/drawing/2014/main" id="{F0C020D4-C329-E242-A05F-DDD87040E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162" y="4821972"/>
                <a:ext cx="2337190" cy="341834"/>
              </a:xfrm>
              <a:prstGeom prst="rect">
                <a:avLst/>
              </a:prstGeom>
            </p:spPr>
          </p:pic>
          <p:pic>
            <p:nvPicPr>
              <p:cNvPr id="10" name="Imagen 9" descr="ICONOC.jpg">
                <a:extLst>
                  <a:ext uri="{FF2B5EF4-FFF2-40B4-BE49-F238E27FC236}">
                    <a16:creationId xmlns:a16="http://schemas.microsoft.com/office/drawing/2014/main" id="{354B0FC8-C609-BB4E-B1FD-D8F7C6BF5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5352" y="4821972"/>
                <a:ext cx="2337190" cy="341834"/>
              </a:xfrm>
              <a:prstGeom prst="rect">
                <a:avLst/>
              </a:prstGeom>
            </p:spPr>
          </p:pic>
          <p:pic>
            <p:nvPicPr>
              <p:cNvPr id="11" name="Imagen 10" descr="ICONOC.jpg">
                <a:extLst>
                  <a:ext uri="{FF2B5EF4-FFF2-40B4-BE49-F238E27FC236}">
                    <a16:creationId xmlns:a16="http://schemas.microsoft.com/office/drawing/2014/main" id="{C3C0E7EE-BF07-534A-8385-5D3AB8D89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2542" y="4825075"/>
                <a:ext cx="2337190" cy="34183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392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3">
                <a:lumMod val="75000"/>
              </a:schemeClr>
            </a:gs>
            <a:gs pos="98000">
              <a:schemeClr val="bg1">
                <a:lumMod val="85000"/>
              </a:schemeClr>
            </a:gs>
            <a:gs pos="70000">
              <a:schemeClr val="bg1">
                <a:lumMod val="6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luz&#10;&#10;Descripción generada automáticamente">
            <a:extLst>
              <a:ext uri="{FF2B5EF4-FFF2-40B4-BE49-F238E27FC236}">
                <a16:creationId xmlns:a16="http://schemas.microsoft.com/office/drawing/2014/main" id="{559B5107-5B36-3541-B55C-687950FD7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232" y="453926"/>
            <a:ext cx="4021859" cy="59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5">
                <a:lumMod val="40000"/>
                <a:lumOff val="60000"/>
              </a:schemeClr>
            </a:gs>
            <a:gs pos="96000">
              <a:schemeClr val="accent2">
                <a:lumMod val="75000"/>
              </a:schemeClr>
            </a:gs>
            <a:gs pos="69000">
              <a:schemeClr val="accent5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adroTexto 55">
            <a:extLst>
              <a:ext uri="{FF2B5EF4-FFF2-40B4-BE49-F238E27FC236}">
                <a16:creationId xmlns:a16="http://schemas.microsoft.com/office/drawing/2014/main" id="{D5DD2320-2A19-ED48-BF10-F7B67F0BE15F}"/>
              </a:ext>
            </a:extLst>
          </p:cNvPr>
          <p:cNvSpPr txBox="1"/>
          <p:nvPr/>
        </p:nvSpPr>
        <p:spPr>
          <a:xfrm>
            <a:off x="2072783" y="2346385"/>
            <a:ext cx="82440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i="1" dirty="0"/>
              <a:t>La comercialización</a:t>
            </a:r>
          </a:p>
        </p:txBody>
      </p:sp>
    </p:spTree>
    <p:extLst>
      <p:ext uri="{BB962C8B-B14F-4D97-AF65-F5344CB8AC3E}">
        <p14:creationId xmlns:p14="http://schemas.microsoft.com/office/powerpoint/2010/main" val="144157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22000">
              <a:schemeClr val="bg1">
                <a:lumMod val="85000"/>
              </a:schemeClr>
            </a:gs>
            <a:gs pos="69000">
              <a:srgbClr val="CD005C"/>
            </a:gs>
            <a:gs pos="97000">
              <a:schemeClr val="accent1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upo 63">
            <a:extLst>
              <a:ext uri="{FF2B5EF4-FFF2-40B4-BE49-F238E27FC236}">
                <a16:creationId xmlns:a16="http://schemas.microsoft.com/office/drawing/2014/main" id="{B08BDA28-69AA-E142-8F2C-930FC5358127}"/>
              </a:ext>
            </a:extLst>
          </p:cNvPr>
          <p:cNvGrpSpPr/>
          <p:nvPr/>
        </p:nvGrpSpPr>
        <p:grpSpPr>
          <a:xfrm>
            <a:off x="133559" y="1711040"/>
            <a:ext cx="11693622" cy="4999562"/>
            <a:chOff x="133559" y="1711040"/>
            <a:chExt cx="11693622" cy="4999562"/>
          </a:xfrm>
        </p:grpSpPr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1C9BFC3B-C353-0843-A7EC-A88F4FD44D1E}"/>
                </a:ext>
              </a:extLst>
            </p:cNvPr>
            <p:cNvGrpSpPr/>
            <p:nvPr/>
          </p:nvGrpSpPr>
          <p:grpSpPr>
            <a:xfrm>
              <a:off x="133559" y="4275323"/>
              <a:ext cx="11693622" cy="2435279"/>
              <a:chOff x="133559" y="4275323"/>
              <a:chExt cx="11693622" cy="2435279"/>
            </a:xfrm>
          </p:grpSpPr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C84913A8-810F-3B48-8D70-A3D8AA7D0D52}"/>
                  </a:ext>
                </a:extLst>
              </p:cNvPr>
              <p:cNvSpPr/>
              <p:nvPr/>
            </p:nvSpPr>
            <p:spPr>
              <a:xfrm>
                <a:off x="133559" y="4275324"/>
                <a:ext cx="7933038" cy="59360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D7C15713-0700-E44E-8F3D-CD58669BA337}"/>
                  </a:ext>
                </a:extLst>
              </p:cNvPr>
              <p:cNvSpPr/>
              <p:nvPr/>
            </p:nvSpPr>
            <p:spPr>
              <a:xfrm>
                <a:off x="8186050" y="4275324"/>
                <a:ext cx="766118" cy="59360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5A8AB52E-A33A-8841-9E1B-53772C3A2321}"/>
                  </a:ext>
                </a:extLst>
              </p:cNvPr>
              <p:cNvSpPr/>
              <p:nvPr/>
            </p:nvSpPr>
            <p:spPr>
              <a:xfrm>
                <a:off x="9071621" y="4275324"/>
                <a:ext cx="543695" cy="59360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F23A4065-66FC-CD40-BBA8-DFF6E03F088A}"/>
                  </a:ext>
                </a:extLst>
              </p:cNvPr>
              <p:cNvSpPr/>
              <p:nvPr/>
            </p:nvSpPr>
            <p:spPr>
              <a:xfrm>
                <a:off x="9734769" y="4275324"/>
                <a:ext cx="321274" cy="59360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26F757A9-BD1D-014B-A0C5-154804551ADD}"/>
                  </a:ext>
                </a:extLst>
              </p:cNvPr>
              <p:cNvSpPr/>
              <p:nvPr/>
            </p:nvSpPr>
            <p:spPr>
              <a:xfrm>
                <a:off x="10175496" y="4275323"/>
                <a:ext cx="234775" cy="59360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1AD2A6E8-DA9C-9C48-959A-7A58CDE4B22B}"/>
                  </a:ext>
                </a:extLst>
              </p:cNvPr>
              <p:cNvSpPr/>
              <p:nvPr/>
            </p:nvSpPr>
            <p:spPr>
              <a:xfrm>
                <a:off x="11592406" y="4283082"/>
                <a:ext cx="234775" cy="59360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FFB21789-4C16-B64C-9DE1-F1A87E8365A3}"/>
                  </a:ext>
                </a:extLst>
              </p:cNvPr>
              <p:cNvSpPr/>
              <p:nvPr/>
            </p:nvSpPr>
            <p:spPr>
              <a:xfrm>
                <a:off x="11238180" y="4283082"/>
                <a:ext cx="234775" cy="59360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DE3ECA75-08DD-D049-A36A-22DD0419DB92}"/>
                  </a:ext>
                </a:extLst>
              </p:cNvPr>
              <p:cNvSpPr/>
              <p:nvPr/>
            </p:nvSpPr>
            <p:spPr>
              <a:xfrm>
                <a:off x="10883952" y="4283082"/>
                <a:ext cx="234775" cy="59360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A0911136-FBA7-5849-A397-42171B1E02EE}"/>
                  </a:ext>
                </a:extLst>
              </p:cNvPr>
              <p:cNvSpPr/>
              <p:nvPr/>
            </p:nvSpPr>
            <p:spPr>
              <a:xfrm>
                <a:off x="10529724" y="4275323"/>
                <a:ext cx="234775" cy="59360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grpSp>
            <p:nvGrpSpPr>
              <p:cNvPr id="62" name="Grupo 61">
                <a:extLst>
                  <a:ext uri="{FF2B5EF4-FFF2-40B4-BE49-F238E27FC236}">
                    <a16:creationId xmlns:a16="http://schemas.microsoft.com/office/drawing/2014/main" id="{625824CC-4E7E-834E-8B5B-08D173BBDECB}"/>
                  </a:ext>
                </a:extLst>
              </p:cNvPr>
              <p:cNvGrpSpPr/>
              <p:nvPr/>
            </p:nvGrpSpPr>
            <p:grpSpPr>
              <a:xfrm>
                <a:off x="172691" y="4326763"/>
                <a:ext cx="7893906" cy="490721"/>
                <a:chOff x="172691" y="4326763"/>
                <a:chExt cx="7933038" cy="490721"/>
              </a:xfrm>
            </p:grpSpPr>
            <p:grpSp>
              <p:nvGrpSpPr>
                <p:cNvPr id="38" name="Grupo 37">
                  <a:extLst>
                    <a:ext uri="{FF2B5EF4-FFF2-40B4-BE49-F238E27FC236}">
                      <a16:creationId xmlns:a16="http://schemas.microsoft.com/office/drawing/2014/main" id="{7FB9A06E-56B7-DC44-BE20-BF4FADBB81BF}"/>
                    </a:ext>
                  </a:extLst>
                </p:cNvPr>
                <p:cNvGrpSpPr/>
                <p:nvPr/>
              </p:nvGrpSpPr>
              <p:grpSpPr>
                <a:xfrm>
                  <a:off x="172691" y="4326763"/>
                  <a:ext cx="1587945" cy="470608"/>
                  <a:chOff x="703974" y="3193696"/>
                  <a:chExt cx="1492678" cy="470608"/>
                </a:xfrm>
              </p:grpSpPr>
              <p:pic>
                <p:nvPicPr>
                  <p:cNvPr id="51" name="Imagen 50" descr="ICON X5.jpg">
                    <a:extLst>
                      <a:ext uri="{FF2B5EF4-FFF2-40B4-BE49-F238E27FC236}">
                        <a16:creationId xmlns:a16="http://schemas.microsoft.com/office/drawing/2014/main" id="{72CCA358-DB4E-FE48-B0DF-856AA2EA77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3974" y="3193696"/>
                    <a:ext cx="746339" cy="470608"/>
                  </a:xfrm>
                  <a:prstGeom prst="rect">
                    <a:avLst/>
                  </a:prstGeom>
                </p:spPr>
              </p:pic>
              <p:pic>
                <p:nvPicPr>
                  <p:cNvPr id="52" name="Imagen 51" descr="ICON X5.jpg">
                    <a:extLst>
                      <a:ext uri="{FF2B5EF4-FFF2-40B4-BE49-F238E27FC236}">
                        <a16:creationId xmlns:a16="http://schemas.microsoft.com/office/drawing/2014/main" id="{510797DF-CAF6-DA42-9E6E-D44E335771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50313" y="3193696"/>
                    <a:ext cx="746339" cy="47060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9" name="Grupo 38">
                  <a:extLst>
                    <a:ext uri="{FF2B5EF4-FFF2-40B4-BE49-F238E27FC236}">
                      <a16:creationId xmlns:a16="http://schemas.microsoft.com/office/drawing/2014/main" id="{D46831D1-11AE-2646-AC80-4C09E5A86911}"/>
                    </a:ext>
                  </a:extLst>
                </p:cNvPr>
                <p:cNvGrpSpPr/>
                <p:nvPr/>
              </p:nvGrpSpPr>
              <p:grpSpPr>
                <a:xfrm>
                  <a:off x="1760636" y="4343978"/>
                  <a:ext cx="1587945" cy="470608"/>
                  <a:chOff x="703974" y="3193696"/>
                  <a:chExt cx="1492678" cy="470608"/>
                </a:xfrm>
              </p:grpSpPr>
              <p:pic>
                <p:nvPicPr>
                  <p:cNvPr id="49" name="Imagen 48" descr="ICON X5.jpg">
                    <a:extLst>
                      <a:ext uri="{FF2B5EF4-FFF2-40B4-BE49-F238E27FC236}">
                        <a16:creationId xmlns:a16="http://schemas.microsoft.com/office/drawing/2014/main" id="{E352D412-CA6E-904C-9FED-1ECB3C9458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3974" y="3193696"/>
                    <a:ext cx="746339" cy="470608"/>
                  </a:xfrm>
                  <a:prstGeom prst="rect">
                    <a:avLst/>
                  </a:prstGeom>
                </p:spPr>
              </p:pic>
              <p:pic>
                <p:nvPicPr>
                  <p:cNvPr id="50" name="Imagen 49" descr="ICON X5.jpg">
                    <a:extLst>
                      <a:ext uri="{FF2B5EF4-FFF2-40B4-BE49-F238E27FC236}">
                        <a16:creationId xmlns:a16="http://schemas.microsoft.com/office/drawing/2014/main" id="{E3C18D6E-FED0-BD46-89E1-36F1E80697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50313" y="3193696"/>
                    <a:ext cx="746339" cy="47060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Grupo 39">
                  <a:extLst>
                    <a:ext uri="{FF2B5EF4-FFF2-40B4-BE49-F238E27FC236}">
                      <a16:creationId xmlns:a16="http://schemas.microsoft.com/office/drawing/2014/main" id="{76D4E8B8-C65A-D845-BFED-FCFB73AE1B36}"/>
                    </a:ext>
                  </a:extLst>
                </p:cNvPr>
                <p:cNvGrpSpPr/>
                <p:nvPr/>
              </p:nvGrpSpPr>
              <p:grpSpPr>
                <a:xfrm>
                  <a:off x="3341895" y="4343978"/>
                  <a:ext cx="1587945" cy="470608"/>
                  <a:chOff x="703974" y="3193696"/>
                  <a:chExt cx="1492678" cy="470608"/>
                </a:xfrm>
              </p:grpSpPr>
              <p:pic>
                <p:nvPicPr>
                  <p:cNvPr id="47" name="Imagen 46" descr="ICON X5.jpg">
                    <a:extLst>
                      <a:ext uri="{FF2B5EF4-FFF2-40B4-BE49-F238E27FC236}">
                        <a16:creationId xmlns:a16="http://schemas.microsoft.com/office/drawing/2014/main" id="{32D82CFF-BD7A-DA47-924A-C901E534760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3974" y="3193696"/>
                    <a:ext cx="746339" cy="470608"/>
                  </a:xfrm>
                  <a:prstGeom prst="rect">
                    <a:avLst/>
                  </a:prstGeom>
                </p:spPr>
              </p:pic>
              <p:pic>
                <p:nvPicPr>
                  <p:cNvPr id="48" name="Imagen 47" descr="ICON X5.jpg">
                    <a:extLst>
                      <a:ext uri="{FF2B5EF4-FFF2-40B4-BE49-F238E27FC236}">
                        <a16:creationId xmlns:a16="http://schemas.microsoft.com/office/drawing/2014/main" id="{940B5802-AFA7-0D42-A758-8512454A82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50313" y="3193696"/>
                    <a:ext cx="746339" cy="47060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1" name="Grupo 40">
                  <a:extLst>
                    <a:ext uri="{FF2B5EF4-FFF2-40B4-BE49-F238E27FC236}">
                      <a16:creationId xmlns:a16="http://schemas.microsoft.com/office/drawing/2014/main" id="{18D42E55-813E-C649-AAD9-FFC2AA4F0E63}"/>
                    </a:ext>
                  </a:extLst>
                </p:cNvPr>
                <p:cNvGrpSpPr/>
                <p:nvPr/>
              </p:nvGrpSpPr>
              <p:grpSpPr>
                <a:xfrm>
                  <a:off x="4929839" y="4343978"/>
                  <a:ext cx="1587945" cy="470608"/>
                  <a:chOff x="703974" y="3193696"/>
                  <a:chExt cx="1492678" cy="470608"/>
                </a:xfrm>
              </p:grpSpPr>
              <p:pic>
                <p:nvPicPr>
                  <p:cNvPr id="45" name="Imagen 44" descr="ICON X5.jpg">
                    <a:extLst>
                      <a:ext uri="{FF2B5EF4-FFF2-40B4-BE49-F238E27FC236}">
                        <a16:creationId xmlns:a16="http://schemas.microsoft.com/office/drawing/2014/main" id="{0C4BC9D5-30D9-4049-9CBE-34C7A84DFA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3974" y="3193696"/>
                    <a:ext cx="746339" cy="470608"/>
                  </a:xfrm>
                  <a:prstGeom prst="rect">
                    <a:avLst/>
                  </a:prstGeom>
                </p:spPr>
              </p:pic>
              <p:pic>
                <p:nvPicPr>
                  <p:cNvPr id="46" name="Imagen 45" descr="ICON X5.jpg">
                    <a:extLst>
                      <a:ext uri="{FF2B5EF4-FFF2-40B4-BE49-F238E27FC236}">
                        <a16:creationId xmlns:a16="http://schemas.microsoft.com/office/drawing/2014/main" id="{2F3F8A3F-08AB-194D-BA62-FAC19E8E14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50313" y="3193696"/>
                    <a:ext cx="746339" cy="47060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" name="Grupo 41">
                  <a:extLst>
                    <a:ext uri="{FF2B5EF4-FFF2-40B4-BE49-F238E27FC236}">
                      <a16:creationId xmlns:a16="http://schemas.microsoft.com/office/drawing/2014/main" id="{1CD0341C-F8CC-5546-89CE-1BDE032EACFA}"/>
                    </a:ext>
                  </a:extLst>
                </p:cNvPr>
                <p:cNvGrpSpPr/>
                <p:nvPr/>
              </p:nvGrpSpPr>
              <p:grpSpPr>
                <a:xfrm>
                  <a:off x="6517784" y="4346876"/>
                  <a:ext cx="1587945" cy="470608"/>
                  <a:chOff x="703974" y="3193696"/>
                  <a:chExt cx="1492678" cy="470608"/>
                </a:xfrm>
              </p:grpSpPr>
              <p:pic>
                <p:nvPicPr>
                  <p:cNvPr id="43" name="Imagen 42" descr="ICON X5.jpg">
                    <a:extLst>
                      <a:ext uri="{FF2B5EF4-FFF2-40B4-BE49-F238E27FC236}">
                        <a16:creationId xmlns:a16="http://schemas.microsoft.com/office/drawing/2014/main" id="{9A962236-DD10-8C41-81B7-69AD1BDF92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3974" y="3193696"/>
                    <a:ext cx="746339" cy="470608"/>
                  </a:xfrm>
                  <a:prstGeom prst="rect">
                    <a:avLst/>
                  </a:prstGeom>
                </p:spPr>
              </p:pic>
              <p:pic>
                <p:nvPicPr>
                  <p:cNvPr id="44" name="Imagen 43" descr="ICON X5.jpg">
                    <a:extLst>
                      <a:ext uri="{FF2B5EF4-FFF2-40B4-BE49-F238E27FC236}">
                        <a16:creationId xmlns:a16="http://schemas.microsoft.com/office/drawing/2014/main" id="{BC23F90D-F121-5342-A61A-C56DB0BE318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50313" y="3193696"/>
                    <a:ext cx="746339" cy="470608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54" name="Imagen 53" descr="Imagen que contiene persona, niño, grupo, joven&#10;&#10;Descripción generada automáticamente">
                <a:extLst>
                  <a:ext uri="{FF2B5EF4-FFF2-40B4-BE49-F238E27FC236}">
                    <a16:creationId xmlns:a16="http://schemas.microsoft.com/office/drawing/2014/main" id="{FC4EAC2E-0259-5542-AE08-37471F8020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559" y="5014181"/>
                <a:ext cx="1775193" cy="1695537"/>
              </a:xfrm>
              <a:prstGeom prst="rect">
                <a:avLst/>
              </a:prstGeom>
            </p:spPr>
          </p:pic>
          <p:pic>
            <p:nvPicPr>
              <p:cNvPr id="56" name="Imagen 55" descr="Imagen que contiene persona, niño, joven, interior&#10;&#10;Descripción generada automáticamente">
                <a:extLst>
                  <a:ext uri="{FF2B5EF4-FFF2-40B4-BE49-F238E27FC236}">
                    <a16:creationId xmlns:a16="http://schemas.microsoft.com/office/drawing/2014/main" id="{E75E478E-C456-EE49-BD82-28D828C728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3655" y="5015002"/>
                <a:ext cx="2705339" cy="1695600"/>
              </a:xfrm>
              <a:prstGeom prst="rect">
                <a:avLst/>
              </a:prstGeom>
            </p:spPr>
          </p:pic>
          <p:pic>
            <p:nvPicPr>
              <p:cNvPr id="58" name="Imagen 57" descr="Imagen que contiene persona, niño, exterior, colorido&#10;&#10;Descripción generada automáticamente">
                <a:extLst>
                  <a:ext uri="{FF2B5EF4-FFF2-40B4-BE49-F238E27FC236}">
                    <a16:creationId xmlns:a16="http://schemas.microsoft.com/office/drawing/2014/main" id="{7CE38DD4-45F1-8047-BDE8-AA15ADB49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63897" y="5014181"/>
                <a:ext cx="2543400" cy="1695600"/>
              </a:xfrm>
              <a:prstGeom prst="rect">
                <a:avLst/>
              </a:prstGeom>
            </p:spPr>
          </p:pic>
          <p:pic>
            <p:nvPicPr>
              <p:cNvPr id="60" name="Imagen 59" descr="Imagen que contiene persona, foto, hombre, parado&#10;&#10;Descripción generada automáticamente">
                <a:extLst>
                  <a:ext uri="{FF2B5EF4-FFF2-40B4-BE49-F238E27FC236}">
                    <a16:creationId xmlns:a16="http://schemas.microsoft.com/office/drawing/2014/main" id="{9BA720A4-E7EA-D54B-80DD-E2714803A0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32200" y="5014118"/>
                <a:ext cx="3094981" cy="1695600"/>
              </a:xfrm>
              <a:prstGeom prst="rect">
                <a:avLst/>
              </a:prstGeom>
            </p:spPr>
          </p:pic>
        </p:grp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28C24F96-84AB-1D43-A0B2-693B1234D692}"/>
                </a:ext>
              </a:extLst>
            </p:cNvPr>
            <p:cNvSpPr txBox="1"/>
            <p:nvPr/>
          </p:nvSpPr>
          <p:spPr>
            <a:xfrm>
              <a:off x="468247" y="1711040"/>
              <a:ext cx="10650480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600" dirty="0">
                  <a:solidFill>
                    <a:schemeClr val="bg1"/>
                  </a:solidFill>
                </a:rPr>
                <a:t>En la realidad que afrontan la mayoría de los artesanos, </a:t>
              </a:r>
            </a:p>
            <a:p>
              <a:r>
                <a:rPr lang="es-MX" sz="3600" dirty="0">
                  <a:solidFill>
                    <a:schemeClr val="bg1"/>
                  </a:solidFill>
                </a:rPr>
                <a:t>el precio lo determina el nivel de sus necesidades, en </a:t>
              </a:r>
            </a:p>
            <a:p>
              <a:r>
                <a:rPr lang="es-MX" sz="3600" dirty="0">
                  <a:solidFill>
                    <a:schemeClr val="bg1"/>
                  </a:solidFill>
                </a:rPr>
                <a:t>ocasiones incluso el grado de hambre de sus familiares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407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A00047"/>
            </a:gs>
            <a:gs pos="97000">
              <a:srgbClr val="7030A0"/>
            </a:gs>
            <a:gs pos="69000">
              <a:schemeClr val="tx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7A0AA612-3F09-664B-BCBF-BA031F798BAA}"/>
              </a:ext>
            </a:extLst>
          </p:cNvPr>
          <p:cNvGrpSpPr/>
          <p:nvPr/>
        </p:nvGrpSpPr>
        <p:grpSpPr>
          <a:xfrm>
            <a:off x="-261258" y="0"/>
            <a:ext cx="11996056" cy="6858000"/>
            <a:chOff x="-261258" y="0"/>
            <a:chExt cx="11996056" cy="6858000"/>
          </a:xfrm>
        </p:grpSpPr>
        <p:grpSp>
          <p:nvGrpSpPr>
            <p:cNvPr id="83" name="Grupo 82">
              <a:extLst>
                <a:ext uri="{FF2B5EF4-FFF2-40B4-BE49-F238E27FC236}">
                  <a16:creationId xmlns:a16="http://schemas.microsoft.com/office/drawing/2014/main" id="{71A86988-5369-C54C-9795-2D091ADB3C83}"/>
                </a:ext>
              </a:extLst>
            </p:cNvPr>
            <p:cNvGrpSpPr/>
            <p:nvPr/>
          </p:nvGrpSpPr>
          <p:grpSpPr>
            <a:xfrm>
              <a:off x="-261258" y="0"/>
              <a:ext cx="11007238" cy="6858000"/>
              <a:chOff x="0" y="0"/>
              <a:chExt cx="11007238" cy="6858000"/>
            </a:xfrm>
          </p:grpSpPr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91FBEF6B-87B4-AB4E-B6ED-2CA1C956B8C6}"/>
                  </a:ext>
                </a:extLst>
              </p:cNvPr>
              <p:cNvSpPr/>
              <p:nvPr/>
            </p:nvSpPr>
            <p:spPr>
              <a:xfrm>
                <a:off x="4911238" y="2230876"/>
                <a:ext cx="6096000" cy="30232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79705" algn="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s-ES_tradnl" sz="2800" i="1" dirty="0">
                    <a:solidFill>
                      <a:schemeClr val="bg1"/>
                    </a:solidFill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Los artesanos mexicanos simplemente trabajan </a:t>
                </a:r>
              </a:p>
              <a:p>
                <a:pPr marL="179705" algn="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s-ES_tradnl" sz="2800" i="1" dirty="0">
                    <a:solidFill>
                      <a:schemeClr val="bg1"/>
                    </a:solidFill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como empleados de los intermediarios-acaparadores, no como artesanos y mucho menos </a:t>
                </a:r>
              </a:p>
              <a:p>
                <a:pPr marL="179705" algn="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s-ES_tradnl" sz="2800" i="1" dirty="0">
                    <a:solidFill>
                      <a:schemeClr val="bg1"/>
                    </a:solidFill>
                    <a:latin typeface="Arial" panose="020B060402020202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como artistas populares</a:t>
                </a:r>
                <a:endParaRPr lang="es-MX" sz="2800" i="1" dirty="0">
                  <a:solidFill>
                    <a:schemeClr val="bg1"/>
                  </a:solidFill>
                  <a:latin typeface="Cambria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78" name="Imagen 77" descr="Imagen que contiene persona, edificio, exterior, parado&#10;&#10;Descripción generada automáticamente">
                <a:extLst>
                  <a:ext uri="{FF2B5EF4-FFF2-40B4-BE49-F238E27FC236}">
                    <a16:creationId xmlns:a16="http://schemas.microsoft.com/office/drawing/2014/main" id="{4DAF4FE6-E943-9442-A069-D5A928633D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3327759"/>
                <a:ext cx="4723108" cy="3530241"/>
              </a:xfrm>
              <a:prstGeom prst="rect">
                <a:avLst/>
              </a:prstGeom>
            </p:spPr>
          </p:pic>
          <p:pic>
            <p:nvPicPr>
              <p:cNvPr id="82" name="Imagen 81" descr="Imagen que contiene persona, gente, grupo, hombre&#10;&#10;Descripción generada automáticamente">
                <a:extLst>
                  <a:ext uri="{FF2B5EF4-FFF2-40B4-BE49-F238E27FC236}">
                    <a16:creationId xmlns:a16="http://schemas.microsoft.com/office/drawing/2014/main" id="{B5096069-1341-C846-ADA0-083F13B3BC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48" y="0"/>
                <a:ext cx="4714160" cy="3241964"/>
              </a:xfrm>
              <a:prstGeom prst="rect">
                <a:avLst/>
              </a:prstGeom>
            </p:spPr>
          </p:pic>
        </p:grpSp>
        <p:pic>
          <p:nvPicPr>
            <p:cNvPr id="4" name="Imagen 3" descr="Imagen que contiene muebles, alfombra, parada, borroso&#10;&#10;Descripción generada automáticamente">
              <a:extLst>
                <a:ext uri="{FF2B5EF4-FFF2-40B4-BE49-F238E27FC236}">
                  <a16:creationId xmlns:a16="http://schemas.microsoft.com/office/drawing/2014/main" id="{F54918B3-9973-C349-8DAD-A72C039F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1815" y="5420391"/>
              <a:ext cx="6992983" cy="1176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44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C0840"/>
            </a:gs>
            <a:gs pos="20000">
              <a:srgbClr val="9F0848"/>
            </a:gs>
            <a:gs pos="61000">
              <a:srgbClr val="E43D23"/>
            </a:gs>
            <a:gs pos="95000">
              <a:srgbClr val="96A8C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5AEC864-416C-0241-B7F7-F336BAF3CA97}"/>
              </a:ext>
            </a:extLst>
          </p:cNvPr>
          <p:cNvSpPr txBox="1"/>
          <p:nvPr/>
        </p:nvSpPr>
        <p:spPr>
          <a:xfrm>
            <a:off x="111453" y="211461"/>
            <a:ext cx="84802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i="1" dirty="0">
                <a:solidFill>
                  <a:schemeClr val="bg1"/>
                </a:solidFill>
              </a:rPr>
              <a:t>La opción inteligente, en una relación entre artesanos </a:t>
            </a:r>
          </a:p>
          <a:p>
            <a:r>
              <a:rPr lang="es-MX" sz="2800" i="1" dirty="0">
                <a:solidFill>
                  <a:schemeClr val="bg1"/>
                </a:solidFill>
              </a:rPr>
              <a:t>Indígenas y tiendas exclusivas, debiera ser la de entregar </a:t>
            </a:r>
          </a:p>
          <a:p>
            <a:r>
              <a:rPr lang="es-MX" sz="2800" i="1" dirty="0">
                <a:solidFill>
                  <a:schemeClr val="bg1"/>
                </a:solidFill>
              </a:rPr>
              <a:t>productos en consignación y realizar una promoción </a:t>
            </a:r>
          </a:p>
          <a:p>
            <a:r>
              <a:rPr lang="es-MX" sz="2800" i="1" dirty="0">
                <a:solidFill>
                  <a:schemeClr val="bg1"/>
                </a:solidFill>
              </a:rPr>
              <a:t>conjunta para desplazarlos</a:t>
            </a:r>
            <a:r>
              <a:rPr lang="es-MX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7" name="Marcador de posición de imagen 5">
            <a:extLst>
              <a:ext uri="{FF2B5EF4-FFF2-40B4-BE49-F238E27FC236}">
                <a16:creationId xmlns:a16="http://schemas.microsoft.com/office/drawing/2014/main" id="{2D43DF40-F48F-2748-93F2-AD776E1AE0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88450" y="2444453"/>
            <a:ext cx="2689317" cy="1975907"/>
          </a:xfrm>
          <a:prstGeom prst="ellipse">
            <a:avLst/>
          </a:prstGeom>
        </p:spPr>
      </p:pic>
      <p:pic>
        <p:nvPicPr>
          <p:cNvPr id="24" name="Marcador de posición de imagen 5">
            <a:extLst>
              <a:ext uri="{FF2B5EF4-FFF2-40B4-BE49-F238E27FC236}">
                <a16:creationId xmlns:a16="http://schemas.microsoft.com/office/drawing/2014/main" id="{278C8241-9D32-4745-B9F8-562FDA7F5B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1917" y="4731360"/>
            <a:ext cx="2942383" cy="1975907"/>
          </a:xfrm>
          <a:prstGeom prst="ellipse">
            <a:avLst/>
          </a:prstGeom>
        </p:spPr>
      </p:pic>
      <p:pic>
        <p:nvPicPr>
          <p:cNvPr id="25" name="Marcador de posición de imagen 5">
            <a:extLst>
              <a:ext uri="{FF2B5EF4-FFF2-40B4-BE49-F238E27FC236}">
                <a16:creationId xmlns:a16="http://schemas.microsoft.com/office/drawing/2014/main" id="{72E6AC48-C57D-084A-8FE4-69329316A9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46528" y="2444453"/>
            <a:ext cx="2672081" cy="1975907"/>
          </a:xfrm>
          <a:prstGeom prst="ellipse">
            <a:avLst/>
          </a:prstGeom>
        </p:spPr>
      </p:pic>
      <p:pic>
        <p:nvPicPr>
          <p:cNvPr id="26" name="Marcador de posición de imagen 5">
            <a:extLst>
              <a:ext uri="{FF2B5EF4-FFF2-40B4-BE49-F238E27FC236}">
                <a16:creationId xmlns:a16="http://schemas.microsoft.com/office/drawing/2014/main" id="{233DD626-A810-AC43-861D-979AE9249E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34742" y="4731360"/>
            <a:ext cx="2695653" cy="1975907"/>
          </a:xfrm>
          <a:prstGeom prst="ellipse">
            <a:avLst/>
          </a:prstGeom>
        </p:spPr>
      </p:pic>
      <p:pic>
        <p:nvPicPr>
          <p:cNvPr id="27" name="Marcador de posición de imagen 5">
            <a:extLst>
              <a:ext uri="{FF2B5EF4-FFF2-40B4-BE49-F238E27FC236}">
                <a16:creationId xmlns:a16="http://schemas.microsoft.com/office/drawing/2014/main" id="{BB13AD23-32F2-4E41-A85E-B07A74D712B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633232" y="2444453"/>
            <a:ext cx="2997595" cy="1975907"/>
          </a:xfrm>
          <a:prstGeom prst="ellipse">
            <a:avLst/>
          </a:prstGeom>
        </p:spPr>
      </p:pic>
      <p:pic>
        <p:nvPicPr>
          <p:cNvPr id="28" name="Marcador de posición de imagen 5">
            <a:extLst>
              <a:ext uri="{FF2B5EF4-FFF2-40B4-BE49-F238E27FC236}">
                <a16:creationId xmlns:a16="http://schemas.microsoft.com/office/drawing/2014/main" id="{BD5D4EAD-16FC-0246-A207-F7D0CF60CF6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305813" y="4731360"/>
            <a:ext cx="3652434" cy="197590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290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6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921A3A54-3E4D-494D-8AAF-600C6981248A}"/>
              </a:ext>
            </a:extLst>
          </p:cNvPr>
          <p:cNvGrpSpPr/>
          <p:nvPr/>
        </p:nvGrpSpPr>
        <p:grpSpPr>
          <a:xfrm>
            <a:off x="244247" y="1703841"/>
            <a:ext cx="11698437" cy="4919535"/>
            <a:chOff x="244247" y="1703841"/>
            <a:chExt cx="11698437" cy="4919535"/>
          </a:xfrm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EE47612D-9B17-874F-9B0E-7BE1665E3CC3}"/>
                </a:ext>
              </a:extLst>
            </p:cNvPr>
            <p:cNvGrpSpPr/>
            <p:nvPr/>
          </p:nvGrpSpPr>
          <p:grpSpPr>
            <a:xfrm>
              <a:off x="249315" y="1703841"/>
              <a:ext cx="11693369" cy="4813540"/>
              <a:chOff x="498631" y="776378"/>
              <a:chExt cx="11693369" cy="4813540"/>
            </a:xfrm>
          </p:grpSpPr>
          <p:pic>
            <p:nvPicPr>
              <p:cNvPr id="18" name="Google Shape;153;p22">
                <a:extLst>
                  <a:ext uri="{FF2B5EF4-FFF2-40B4-BE49-F238E27FC236}">
                    <a16:creationId xmlns:a16="http://schemas.microsoft.com/office/drawing/2014/main" id="{E148D11E-DC41-CD43-A97E-B44EF4BCC8C7}"/>
                  </a:ext>
                </a:extLst>
              </p:cNvPr>
              <p:cNvPicPr preferRelativeResize="0"/>
              <p:nvPr/>
            </p:nvPicPr>
            <p:blipFill>
              <a:blip r:embed="rId2"/>
              <a:srcRect/>
              <a:stretch/>
            </p:blipFill>
            <p:spPr>
              <a:xfrm>
                <a:off x="498631" y="2208363"/>
                <a:ext cx="2483835" cy="1789788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noFill/>
              </a:ln>
              <a:effectLst>
                <a:outerShdw blurRad="257175" dist="57150" dir="5400000" algn="bl" rotWithShape="0">
                  <a:schemeClr val="dk1">
                    <a:alpha val="50000"/>
                  </a:schemeClr>
                </a:outerShdw>
              </a:effectLst>
            </p:spPr>
          </p:pic>
          <p:cxnSp>
            <p:nvCxnSpPr>
              <p:cNvPr id="3" name="Conector recto de flecha 2">
                <a:extLst>
                  <a:ext uri="{FF2B5EF4-FFF2-40B4-BE49-F238E27FC236}">
                    <a16:creationId xmlns:a16="http://schemas.microsoft.com/office/drawing/2014/main" id="{6FAF62B1-964C-774E-AF9D-F88AFD51B3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8808" y="1544127"/>
                <a:ext cx="6021237" cy="1559131"/>
              </a:xfrm>
              <a:prstGeom prst="straightConnector1">
                <a:avLst/>
              </a:prstGeom>
              <a:ln w="444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C4895DEA-BEE9-8B40-BC7A-06C01AE590AB}"/>
                  </a:ext>
                </a:extLst>
              </p:cNvPr>
              <p:cNvCxnSpPr/>
              <p:nvPr/>
            </p:nvCxnSpPr>
            <p:spPr>
              <a:xfrm>
                <a:off x="3416060" y="3103257"/>
                <a:ext cx="724619" cy="325743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3">
                <a:extLst>
                  <a:ext uri="{FF2B5EF4-FFF2-40B4-BE49-F238E27FC236}">
                    <a16:creationId xmlns:a16="http://schemas.microsoft.com/office/drawing/2014/main" id="{081BB76B-E52B-FE4B-BD01-604C0FED92E0}"/>
                  </a:ext>
                </a:extLst>
              </p:cNvPr>
              <p:cNvCxnSpPr/>
              <p:nvPr/>
            </p:nvCxnSpPr>
            <p:spPr>
              <a:xfrm>
                <a:off x="4310331" y="3515266"/>
                <a:ext cx="724619" cy="325743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E16C64E0-C423-534E-BEB3-04F9001C030E}"/>
                  </a:ext>
                </a:extLst>
              </p:cNvPr>
              <p:cNvCxnSpPr/>
              <p:nvPr/>
            </p:nvCxnSpPr>
            <p:spPr>
              <a:xfrm>
                <a:off x="5167222" y="3911886"/>
                <a:ext cx="724619" cy="325743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27">
                <a:extLst>
                  <a:ext uri="{FF2B5EF4-FFF2-40B4-BE49-F238E27FC236}">
                    <a16:creationId xmlns:a16="http://schemas.microsoft.com/office/drawing/2014/main" id="{529F2C5A-8931-7542-903D-1254E2349587}"/>
                  </a:ext>
                </a:extLst>
              </p:cNvPr>
              <p:cNvCxnSpPr/>
              <p:nvPr/>
            </p:nvCxnSpPr>
            <p:spPr>
              <a:xfrm>
                <a:off x="6026988" y="4342585"/>
                <a:ext cx="724619" cy="325743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riángulo 8">
                <a:extLst>
                  <a:ext uri="{FF2B5EF4-FFF2-40B4-BE49-F238E27FC236}">
                    <a16:creationId xmlns:a16="http://schemas.microsoft.com/office/drawing/2014/main" id="{59E8213F-F5D6-A74D-AE59-7F5F9850948F}"/>
                  </a:ext>
                </a:extLst>
              </p:cNvPr>
              <p:cNvSpPr/>
              <p:nvPr/>
            </p:nvSpPr>
            <p:spPr>
              <a:xfrm>
                <a:off x="7901795" y="776378"/>
                <a:ext cx="4290205" cy="4813540"/>
              </a:xfrm>
              <a:prstGeom prst="triangle">
                <a:avLst/>
              </a:prstGeom>
              <a:solidFill>
                <a:srgbClr val="D43D1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11" name="Conector recto de flecha 10">
                <a:extLst>
                  <a:ext uri="{FF2B5EF4-FFF2-40B4-BE49-F238E27FC236}">
                    <a16:creationId xmlns:a16="http://schemas.microsoft.com/office/drawing/2014/main" id="{B73259B1-6D8A-7D47-96B5-120EE54DDA97}"/>
                  </a:ext>
                </a:extLst>
              </p:cNvPr>
              <p:cNvCxnSpPr/>
              <p:nvPr/>
            </p:nvCxnSpPr>
            <p:spPr>
              <a:xfrm>
                <a:off x="6918385" y="4771846"/>
                <a:ext cx="983410" cy="542027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F2FC4F80-A28A-5046-B63C-1AB7DA43BDC4}"/>
                  </a:ext>
                </a:extLst>
              </p:cNvPr>
              <p:cNvCxnSpPr/>
              <p:nvPr/>
            </p:nvCxnSpPr>
            <p:spPr>
              <a:xfrm>
                <a:off x="8867955" y="3657600"/>
                <a:ext cx="2432649" cy="0"/>
              </a:xfrm>
              <a:prstGeom prst="line">
                <a:avLst/>
              </a:prstGeom>
              <a:ln w="254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21">
                <a:extLst>
                  <a:ext uri="{FF2B5EF4-FFF2-40B4-BE49-F238E27FC236}">
                    <a16:creationId xmlns:a16="http://schemas.microsoft.com/office/drawing/2014/main" id="{343D4710-B16C-854A-B9F8-A483B2CCB026}"/>
                  </a:ext>
                </a:extLst>
              </p:cNvPr>
              <p:cNvCxnSpPr/>
              <p:nvPr/>
            </p:nvCxnSpPr>
            <p:spPr>
              <a:xfrm>
                <a:off x="9420045" y="2398143"/>
                <a:ext cx="1345721" cy="0"/>
              </a:xfrm>
              <a:prstGeom prst="line">
                <a:avLst/>
              </a:prstGeom>
              <a:ln w="254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A37DE726-04BC-8246-9531-B345AC1FCEFF}"/>
                  </a:ext>
                </a:extLst>
              </p:cNvPr>
              <p:cNvSpPr txBox="1"/>
              <p:nvPr/>
            </p:nvSpPr>
            <p:spPr>
              <a:xfrm>
                <a:off x="1414732" y="776378"/>
                <a:ext cx="62618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3200" dirty="0">
                    <a:solidFill>
                      <a:schemeClr val="bg1"/>
                    </a:solidFill>
                  </a:rPr>
                  <a:t>Reorientación de nichos de mercado</a:t>
                </a:r>
              </a:p>
            </p:txBody>
          </p:sp>
        </p:grpSp>
        <p:pic>
          <p:nvPicPr>
            <p:cNvPr id="4" name="Imagen 3" descr="Imagen que contiene muebles, alfombra&#10;&#10;Descripción generada automáticamente">
              <a:extLst>
                <a:ext uri="{FF2B5EF4-FFF2-40B4-BE49-F238E27FC236}">
                  <a16:creationId xmlns:a16="http://schemas.microsoft.com/office/drawing/2014/main" id="{797B6620-6BFD-3049-998E-396B6D975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247" y="5952375"/>
              <a:ext cx="5007021" cy="671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761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3F5597"/>
            </a:gs>
            <a:gs pos="30000">
              <a:srgbClr val="96A8C8"/>
            </a:gs>
            <a:gs pos="40000">
              <a:srgbClr val="3F5597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A1CCE5E-6727-2C40-B3F6-6C38F17DA08A}"/>
              </a:ext>
            </a:extLst>
          </p:cNvPr>
          <p:cNvGrpSpPr/>
          <p:nvPr/>
        </p:nvGrpSpPr>
        <p:grpSpPr>
          <a:xfrm>
            <a:off x="67874" y="4806663"/>
            <a:ext cx="11693622" cy="601361"/>
            <a:chOff x="119454" y="3595701"/>
            <a:chExt cx="11693622" cy="601361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C84913A8-810F-3B48-8D70-A3D8AA7D0D52}"/>
                </a:ext>
              </a:extLst>
            </p:cNvPr>
            <p:cNvSpPr/>
            <p:nvPr/>
          </p:nvSpPr>
          <p:spPr>
            <a:xfrm>
              <a:off x="119454" y="3595702"/>
              <a:ext cx="6845643" cy="593602"/>
            </a:xfrm>
            <a:prstGeom prst="rect">
              <a:avLst/>
            </a:prstGeom>
            <a:gradFill>
              <a:gsLst>
                <a:gs pos="0">
                  <a:srgbClr val="3F5597"/>
                </a:gs>
                <a:gs pos="61000">
                  <a:schemeClr val="bg1">
                    <a:lumMod val="85000"/>
                  </a:schemeClr>
                </a:gs>
                <a:gs pos="80000">
                  <a:schemeClr val="bg1"/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D0E23DA2-15F7-2A43-9DDF-6445E21C0912}"/>
                </a:ext>
              </a:extLst>
            </p:cNvPr>
            <p:cNvSpPr/>
            <p:nvPr/>
          </p:nvSpPr>
          <p:spPr>
            <a:xfrm>
              <a:off x="7088665" y="3595702"/>
              <a:ext cx="963827" cy="5936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7C15713-0700-E44E-8F3D-CD58669BA337}"/>
                </a:ext>
              </a:extLst>
            </p:cNvPr>
            <p:cNvSpPr/>
            <p:nvPr/>
          </p:nvSpPr>
          <p:spPr>
            <a:xfrm>
              <a:off x="8171945" y="3595702"/>
              <a:ext cx="766118" cy="5936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A8AB52E-A33A-8841-9E1B-53772C3A2321}"/>
                </a:ext>
              </a:extLst>
            </p:cNvPr>
            <p:cNvSpPr/>
            <p:nvPr/>
          </p:nvSpPr>
          <p:spPr>
            <a:xfrm>
              <a:off x="9057516" y="3595702"/>
              <a:ext cx="543695" cy="5936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23A4065-66FC-CD40-BBA8-DFF6E03F088A}"/>
                </a:ext>
              </a:extLst>
            </p:cNvPr>
            <p:cNvSpPr/>
            <p:nvPr/>
          </p:nvSpPr>
          <p:spPr>
            <a:xfrm>
              <a:off x="9720664" y="3595702"/>
              <a:ext cx="321274" cy="5936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6F757A9-BD1D-014B-A0C5-154804551ADD}"/>
                </a:ext>
              </a:extLst>
            </p:cNvPr>
            <p:cNvSpPr/>
            <p:nvPr/>
          </p:nvSpPr>
          <p:spPr>
            <a:xfrm>
              <a:off x="10161391" y="3595701"/>
              <a:ext cx="234775" cy="5936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AD2A6E8-DA9C-9C48-959A-7A58CDE4B22B}"/>
                </a:ext>
              </a:extLst>
            </p:cNvPr>
            <p:cNvSpPr/>
            <p:nvPr/>
          </p:nvSpPr>
          <p:spPr>
            <a:xfrm>
              <a:off x="11578301" y="3603460"/>
              <a:ext cx="234775" cy="5936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FB21789-4C16-B64C-9DE1-F1A87E8365A3}"/>
                </a:ext>
              </a:extLst>
            </p:cNvPr>
            <p:cNvSpPr/>
            <p:nvPr/>
          </p:nvSpPr>
          <p:spPr>
            <a:xfrm>
              <a:off x="11224075" y="3603460"/>
              <a:ext cx="234775" cy="5936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E3ECA75-08DD-D049-A36A-22DD0419DB92}"/>
                </a:ext>
              </a:extLst>
            </p:cNvPr>
            <p:cNvSpPr/>
            <p:nvPr/>
          </p:nvSpPr>
          <p:spPr>
            <a:xfrm>
              <a:off x="10869847" y="3603460"/>
              <a:ext cx="234775" cy="5936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0911136-FBA7-5849-A397-42171B1E02EE}"/>
                </a:ext>
              </a:extLst>
            </p:cNvPr>
            <p:cNvSpPr/>
            <p:nvPr/>
          </p:nvSpPr>
          <p:spPr>
            <a:xfrm>
              <a:off x="10515619" y="3595701"/>
              <a:ext cx="234775" cy="5936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5677B63-72F2-2644-8821-8F20DD374F29}"/>
              </a:ext>
            </a:extLst>
          </p:cNvPr>
          <p:cNvSpPr txBox="1"/>
          <p:nvPr/>
        </p:nvSpPr>
        <p:spPr>
          <a:xfrm>
            <a:off x="4833279" y="3917093"/>
            <a:ext cx="7035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i="1" dirty="0">
                <a:solidFill>
                  <a:schemeClr val="bg1"/>
                </a:solidFill>
              </a:rPr>
              <a:t>Los</a:t>
            </a:r>
            <a:r>
              <a:rPr lang="es-ES" sz="2800" i="1" dirty="0">
                <a:solidFill>
                  <a:schemeClr val="bg1"/>
                </a:solidFill>
              </a:rPr>
              <a:t> indígenas son los más pobres de los pobres</a:t>
            </a:r>
            <a:endParaRPr lang="es-MX" sz="4000" i="1" dirty="0">
              <a:solidFill>
                <a:schemeClr val="bg1"/>
              </a:solidFill>
            </a:endParaRPr>
          </a:p>
        </p:txBody>
      </p:sp>
      <p:pic>
        <p:nvPicPr>
          <p:cNvPr id="16" name="Imagen 15" descr="Imagen que contiene persona, hombre, tabla, comida&#10;&#10;Descripción generada automáticamente">
            <a:extLst>
              <a:ext uri="{FF2B5EF4-FFF2-40B4-BE49-F238E27FC236}">
                <a16:creationId xmlns:a16="http://schemas.microsoft.com/office/drawing/2014/main" id="{E029F21A-3B7F-3247-90EE-93AD4C80C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874431" cy="3274541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52C6DB8F-CC51-A247-88DC-B00F2F41AEF9}"/>
              </a:ext>
            </a:extLst>
          </p:cNvPr>
          <p:cNvGrpSpPr/>
          <p:nvPr/>
        </p:nvGrpSpPr>
        <p:grpSpPr>
          <a:xfrm>
            <a:off x="0" y="5972437"/>
            <a:ext cx="12192000" cy="723900"/>
            <a:chOff x="0" y="5127590"/>
            <a:chExt cx="8786648" cy="723900"/>
          </a:xfrm>
        </p:grpSpPr>
        <p:pic>
          <p:nvPicPr>
            <p:cNvPr id="19" name="Imagen 18" descr="MOT Q 21.jpg">
              <a:extLst>
                <a:ext uri="{FF2B5EF4-FFF2-40B4-BE49-F238E27FC236}">
                  <a16:creationId xmlns:a16="http://schemas.microsoft.com/office/drawing/2014/main" id="{3DF77854-9FAE-A946-8191-FE8C6B5AD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27590"/>
              <a:ext cx="4403834" cy="723900"/>
            </a:xfrm>
            <a:prstGeom prst="rect">
              <a:avLst/>
            </a:prstGeom>
          </p:spPr>
        </p:pic>
        <p:pic>
          <p:nvPicPr>
            <p:cNvPr id="20" name="Imagen 19" descr="MOT Q 21.jpg">
              <a:extLst>
                <a:ext uri="{FF2B5EF4-FFF2-40B4-BE49-F238E27FC236}">
                  <a16:creationId xmlns:a16="http://schemas.microsoft.com/office/drawing/2014/main" id="{0E71676D-89E8-2243-8B78-A56B55178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814" y="5127590"/>
              <a:ext cx="4403834" cy="72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33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A00047"/>
            </a:gs>
            <a:gs pos="100000">
              <a:srgbClr val="7030A0"/>
            </a:gs>
            <a:gs pos="59000">
              <a:schemeClr val="tx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F10D2428-5354-4443-AD11-4E7651ED1B9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E8A9E1-F2B9-6047-A83B-9C00C64C5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Flecha derecha 3">
              <a:extLst>
                <a:ext uri="{FF2B5EF4-FFF2-40B4-BE49-F238E27FC236}">
                  <a16:creationId xmlns:a16="http://schemas.microsoft.com/office/drawing/2014/main" id="{CCDB161A-BBB9-8541-A0E9-1944168E0205}"/>
                </a:ext>
              </a:extLst>
            </p:cNvPr>
            <p:cNvSpPr/>
            <p:nvPr/>
          </p:nvSpPr>
          <p:spPr>
            <a:xfrm>
              <a:off x="1086929" y="0"/>
              <a:ext cx="6304473" cy="207034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Flecha derecha 7">
              <a:extLst>
                <a:ext uri="{FF2B5EF4-FFF2-40B4-BE49-F238E27FC236}">
                  <a16:creationId xmlns:a16="http://schemas.microsoft.com/office/drawing/2014/main" id="{45DC817F-EBB2-094C-AA50-B983D8B67109}"/>
                </a:ext>
              </a:extLst>
            </p:cNvPr>
            <p:cNvSpPr/>
            <p:nvPr/>
          </p:nvSpPr>
          <p:spPr>
            <a:xfrm>
              <a:off x="1086929" y="2221302"/>
              <a:ext cx="6304473" cy="207034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Flecha derecha 8">
              <a:extLst>
                <a:ext uri="{FF2B5EF4-FFF2-40B4-BE49-F238E27FC236}">
                  <a16:creationId xmlns:a16="http://schemas.microsoft.com/office/drawing/2014/main" id="{0959C1CE-9367-B14A-B403-DE0D2788A744}"/>
                </a:ext>
              </a:extLst>
            </p:cNvPr>
            <p:cNvSpPr/>
            <p:nvPr/>
          </p:nvSpPr>
          <p:spPr>
            <a:xfrm>
              <a:off x="1086929" y="4442604"/>
              <a:ext cx="6304473" cy="207034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D916745-99CC-6741-87EA-5209BEC67EEF}"/>
                </a:ext>
              </a:extLst>
            </p:cNvPr>
            <p:cNvSpPr/>
            <p:nvPr/>
          </p:nvSpPr>
          <p:spPr>
            <a:xfrm>
              <a:off x="1242203" y="642992"/>
              <a:ext cx="6096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MX" sz="2000" i="1" dirty="0">
                  <a:latin typeface="Arial" panose="020B0604020202020204" pitchFamily="34" charset="0"/>
                  <a:ea typeface="Calibri" panose="020F0502020204030204" pitchFamily="34" charset="0"/>
                </a:rPr>
                <a:t>No promover la comercialización de artesanías </a:t>
              </a:r>
            </a:p>
            <a:p>
              <a:r>
                <a:rPr lang="es-MX" sz="2000" i="1" dirty="0">
                  <a:latin typeface="Arial" panose="020B0604020202020204" pitchFamily="34" charset="0"/>
                  <a:ea typeface="Calibri" panose="020F0502020204030204" pitchFamily="34" charset="0"/>
                </a:rPr>
                <a:t>sino el desarrollo integral del arte popular</a:t>
              </a:r>
              <a:r>
                <a:rPr lang="es-MX" sz="2000" dirty="0"/>
                <a:t> 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C4B9325-6AD1-BD43-8A5A-4285138EE083}"/>
                </a:ext>
              </a:extLst>
            </p:cNvPr>
            <p:cNvSpPr/>
            <p:nvPr/>
          </p:nvSpPr>
          <p:spPr>
            <a:xfrm>
              <a:off x="1086929" y="2902529"/>
              <a:ext cx="6096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MX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Concebir al arte popular como instrumento de </a:t>
              </a:r>
            </a:p>
            <a:p>
              <a:r>
                <a:rPr lang="es-MX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combate de la pobreza e impulso al desarrollo local </a:t>
              </a:r>
              <a:endParaRPr lang="es-MX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15D51B29-672F-1541-8082-CFB7654C2DA6}"/>
                </a:ext>
              </a:extLst>
            </p:cNvPr>
            <p:cNvSpPr/>
            <p:nvPr/>
          </p:nvSpPr>
          <p:spPr>
            <a:xfrm>
              <a:off x="1191165" y="5123831"/>
              <a:ext cx="6096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MX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Promover una alianza estratégica de división </a:t>
              </a:r>
            </a:p>
            <a:p>
              <a:r>
                <a:rPr lang="es-MX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del trabajo entre artesanos y universitarios</a:t>
              </a:r>
              <a:r>
                <a:rPr lang="es-MX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4" name="Google Shape;707;p23">
              <a:extLst>
                <a:ext uri="{FF2B5EF4-FFF2-40B4-BE49-F238E27FC236}">
                  <a16:creationId xmlns:a16="http://schemas.microsoft.com/office/drawing/2014/main" id="{0F4D437F-28E8-A048-B518-29FBFFAB5D40}"/>
                </a:ext>
              </a:extLst>
            </p:cNvPr>
            <p:cNvPicPr preferRelativeResize="0"/>
            <p:nvPr/>
          </p:nvPicPr>
          <p:blipFill>
            <a:blip r:embed="rId3"/>
            <a:srcRect/>
            <a:stretch/>
          </p:blipFill>
          <p:spPr>
            <a:xfrm>
              <a:off x="8013945" y="373102"/>
              <a:ext cx="3555511" cy="1430377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  <p:pic>
          <p:nvPicPr>
            <p:cNvPr id="15" name="Google Shape;707;p23">
              <a:extLst>
                <a:ext uri="{FF2B5EF4-FFF2-40B4-BE49-F238E27FC236}">
                  <a16:creationId xmlns:a16="http://schemas.microsoft.com/office/drawing/2014/main" id="{5A55E48E-D8B5-D642-8F50-6A6164F49DD6}"/>
                </a:ext>
              </a:extLst>
            </p:cNvPr>
            <p:cNvPicPr preferRelativeResize="0"/>
            <p:nvPr/>
          </p:nvPicPr>
          <p:blipFill>
            <a:blip r:embed="rId4"/>
            <a:srcRect/>
            <a:stretch/>
          </p:blipFill>
          <p:spPr>
            <a:xfrm>
              <a:off x="8533101" y="2225514"/>
              <a:ext cx="2517200" cy="185915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  <p:pic>
          <p:nvPicPr>
            <p:cNvPr id="16" name="Google Shape;707;p23">
              <a:extLst>
                <a:ext uri="{FF2B5EF4-FFF2-40B4-BE49-F238E27FC236}">
                  <a16:creationId xmlns:a16="http://schemas.microsoft.com/office/drawing/2014/main" id="{B55381AA-F3B5-4F46-966D-E4D5E101E457}"/>
                </a:ext>
              </a:extLst>
            </p:cNvPr>
            <p:cNvPicPr preferRelativeResize="0"/>
            <p:nvPr/>
          </p:nvPicPr>
          <p:blipFill>
            <a:blip r:embed="rId5"/>
            <a:srcRect/>
            <a:stretch/>
          </p:blipFill>
          <p:spPr>
            <a:xfrm>
              <a:off x="8257062" y="4442604"/>
              <a:ext cx="3069278" cy="2042294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20570C0-31ED-E94A-B081-2DA5C7980B89}"/>
              </a:ext>
            </a:extLst>
          </p:cNvPr>
          <p:cNvGrpSpPr/>
          <p:nvPr/>
        </p:nvGrpSpPr>
        <p:grpSpPr>
          <a:xfrm>
            <a:off x="0" y="1308"/>
            <a:ext cx="12192000" cy="6858000"/>
            <a:chOff x="0" y="0"/>
            <a:chExt cx="12192000" cy="6858000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50DB5BE-6061-3A49-AE77-9AD09C702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Flecha derecha 17">
              <a:extLst>
                <a:ext uri="{FF2B5EF4-FFF2-40B4-BE49-F238E27FC236}">
                  <a16:creationId xmlns:a16="http://schemas.microsoft.com/office/drawing/2014/main" id="{0D794D94-084E-2342-89DF-D8A9E69CC539}"/>
                </a:ext>
              </a:extLst>
            </p:cNvPr>
            <p:cNvSpPr/>
            <p:nvPr/>
          </p:nvSpPr>
          <p:spPr>
            <a:xfrm>
              <a:off x="1086929" y="0"/>
              <a:ext cx="6304473" cy="207034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Flecha derecha 18">
              <a:extLst>
                <a:ext uri="{FF2B5EF4-FFF2-40B4-BE49-F238E27FC236}">
                  <a16:creationId xmlns:a16="http://schemas.microsoft.com/office/drawing/2014/main" id="{D1F7D362-134D-AC49-8A8F-5E6B97DDFDE3}"/>
                </a:ext>
              </a:extLst>
            </p:cNvPr>
            <p:cNvSpPr/>
            <p:nvPr/>
          </p:nvSpPr>
          <p:spPr>
            <a:xfrm>
              <a:off x="1086929" y="2221302"/>
              <a:ext cx="6304473" cy="207034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Flecha derecha 19">
              <a:extLst>
                <a:ext uri="{FF2B5EF4-FFF2-40B4-BE49-F238E27FC236}">
                  <a16:creationId xmlns:a16="http://schemas.microsoft.com/office/drawing/2014/main" id="{26DBFC98-4CC0-2C44-BBE6-F9F1C5EA79DD}"/>
                </a:ext>
              </a:extLst>
            </p:cNvPr>
            <p:cNvSpPr/>
            <p:nvPr/>
          </p:nvSpPr>
          <p:spPr>
            <a:xfrm>
              <a:off x="1086929" y="4442604"/>
              <a:ext cx="6304473" cy="207034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D28A645-C70D-4546-9856-99852355DF54}"/>
                </a:ext>
              </a:extLst>
            </p:cNvPr>
            <p:cNvSpPr/>
            <p:nvPr/>
          </p:nvSpPr>
          <p:spPr>
            <a:xfrm>
              <a:off x="1242203" y="642992"/>
              <a:ext cx="6096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MX" sz="2000" i="1" dirty="0">
                  <a:latin typeface="Arial" panose="020B0604020202020204" pitchFamily="34" charset="0"/>
                  <a:ea typeface="Calibri" panose="020F0502020204030204" pitchFamily="34" charset="0"/>
                </a:rPr>
                <a:t>No promover la comercialización de artesanías </a:t>
              </a:r>
            </a:p>
            <a:p>
              <a:r>
                <a:rPr lang="es-MX" sz="2000" i="1" dirty="0">
                  <a:latin typeface="Arial" panose="020B0604020202020204" pitchFamily="34" charset="0"/>
                  <a:ea typeface="Calibri" panose="020F0502020204030204" pitchFamily="34" charset="0"/>
                </a:rPr>
                <a:t>sino el desarrollo integral del arte popular</a:t>
              </a:r>
              <a:r>
                <a:rPr lang="es-MX" sz="2000" dirty="0"/>
                <a:t> </a:t>
              </a: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94AFF415-81E0-DB42-A578-0888F8CD1585}"/>
                </a:ext>
              </a:extLst>
            </p:cNvPr>
            <p:cNvSpPr/>
            <p:nvPr/>
          </p:nvSpPr>
          <p:spPr>
            <a:xfrm>
              <a:off x="1086929" y="2902529"/>
              <a:ext cx="6096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MX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Concebir al arte popular como instrumento de </a:t>
              </a:r>
            </a:p>
            <a:p>
              <a:r>
                <a:rPr lang="es-MX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combate de la pobreza e impulso al desarrollo local </a:t>
              </a:r>
              <a:endParaRPr lang="es-MX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05F23ED-4158-EE4D-BE8A-1F8C0C2352FF}"/>
                </a:ext>
              </a:extLst>
            </p:cNvPr>
            <p:cNvSpPr/>
            <p:nvPr/>
          </p:nvSpPr>
          <p:spPr>
            <a:xfrm>
              <a:off x="1191165" y="5123831"/>
              <a:ext cx="6096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MX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Promover una alianza estratégica de división </a:t>
              </a:r>
            </a:p>
            <a:p>
              <a:r>
                <a:rPr lang="es-MX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del trabajo entre artesanos y universitarios</a:t>
              </a:r>
              <a:r>
                <a:rPr lang="es-MX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24" name="Google Shape;707;p23">
              <a:extLst>
                <a:ext uri="{FF2B5EF4-FFF2-40B4-BE49-F238E27FC236}">
                  <a16:creationId xmlns:a16="http://schemas.microsoft.com/office/drawing/2014/main" id="{FD02E283-F1D5-2247-A1FD-6DB99D9946F3}"/>
                </a:ext>
              </a:extLst>
            </p:cNvPr>
            <p:cNvPicPr preferRelativeResize="0"/>
            <p:nvPr/>
          </p:nvPicPr>
          <p:blipFill>
            <a:blip r:embed="rId3"/>
            <a:srcRect/>
            <a:stretch/>
          </p:blipFill>
          <p:spPr>
            <a:xfrm>
              <a:off x="8013945" y="373102"/>
              <a:ext cx="3555511" cy="1430377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  <p:pic>
          <p:nvPicPr>
            <p:cNvPr id="25" name="Google Shape;707;p23">
              <a:extLst>
                <a:ext uri="{FF2B5EF4-FFF2-40B4-BE49-F238E27FC236}">
                  <a16:creationId xmlns:a16="http://schemas.microsoft.com/office/drawing/2014/main" id="{BCD78C56-7A4A-7748-A612-62F6BBA0F24A}"/>
                </a:ext>
              </a:extLst>
            </p:cNvPr>
            <p:cNvPicPr preferRelativeResize="0"/>
            <p:nvPr/>
          </p:nvPicPr>
          <p:blipFill>
            <a:blip r:embed="rId4"/>
            <a:srcRect/>
            <a:stretch/>
          </p:blipFill>
          <p:spPr>
            <a:xfrm>
              <a:off x="8533101" y="2225514"/>
              <a:ext cx="2517200" cy="185915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  <p:pic>
          <p:nvPicPr>
            <p:cNvPr id="26" name="Google Shape;707;p23">
              <a:extLst>
                <a:ext uri="{FF2B5EF4-FFF2-40B4-BE49-F238E27FC236}">
                  <a16:creationId xmlns:a16="http://schemas.microsoft.com/office/drawing/2014/main" id="{5AB0C840-91F5-6F48-837D-40C6516794B7}"/>
                </a:ext>
              </a:extLst>
            </p:cNvPr>
            <p:cNvPicPr preferRelativeResize="0"/>
            <p:nvPr/>
          </p:nvPicPr>
          <p:blipFill>
            <a:blip r:embed="rId5"/>
            <a:srcRect/>
            <a:stretch/>
          </p:blipFill>
          <p:spPr>
            <a:xfrm>
              <a:off x="8257062" y="4442604"/>
              <a:ext cx="3069278" cy="2042294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617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 dir="r"/>
      </p:transition>
    </mc:Choice>
    <mc:Fallback xmlns="">
      <p:transition spd="slow">
        <p:wipe dir="r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A00047"/>
            </a:gs>
            <a:gs pos="100000">
              <a:srgbClr val="7030A0"/>
            </a:gs>
            <a:gs pos="59000">
              <a:schemeClr val="tx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>
            <a:extLst>
              <a:ext uri="{FF2B5EF4-FFF2-40B4-BE49-F238E27FC236}">
                <a16:creationId xmlns:a16="http://schemas.microsoft.com/office/drawing/2014/main" id="{3319BAE1-14B1-8E4D-A2C8-E3A1AFD3CADE}"/>
              </a:ext>
            </a:extLst>
          </p:cNvPr>
          <p:cNvGrpSpPr/>
          <p:nvPr/>
        </p:nvGrpSpPr>
        <p:grpSpPr>
          <a:xfrm>
            <a:off x="1830725" y="1011382"/>
            <a:ext cx="8799175" cy="4835236"/>
            <a:chOff x="1830725" y="1011382"/>
            <a:chExt cx="8799175" cy="483523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0DC95CB-CD92-F94C-91C5-541EC7FCD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5436" y="1011382"/>
              <a:ext cx="3814464" cy="4835236"/>
            </a:xfrm>
            <a:prstGeom prst="rect">
              <a:avLst/>
            </a:prstGeom>
          </p:spPr>
        </p:pic>
        <p:pic>
          <p:nvPicPr>
            <p:cNvPr id="27" name="Imagen 26" descr="Imagen que contiene jugador&#10;&#10;Descripción generada automáticamente">
              <a:extLst>
                <a:ext uri="{FF2B5EF4-FFF2-40B4-BE49-F238E27FC236}">
                  <a16:creationId xmlns:a16="http://schemas.microsoft.com/office/drawing/2014/main" id="{F6A047CA-CDA6-E843-8032-E5794F87D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0725" y="1011382"/>
              <a:ext cx="3545840" cy="4835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076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5">
                <a:lumMod val="40000"/>
                <a:lumOff val="60000"/>
              </a:schemeClr>
            </a:gs>
            <a:gs pos="96000">
              <a:schemeClr val="accent2">
                <a:lumMod val="75000"/>
              </a:schemeClr>
            </a:gs>
            <a:gs pos="69000">
              <a:schemeClr val="accent5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adroTexto 55">
            <a:extLst>
              <a:ext uri="{FF2B5EF4-FFF2-40B4-BE49-F238E27FC236}">
                <a16:creationId xmlns:a16="http://schemas.microsoft.com/office/drawing/2014/main" id="{D5DD2320-2A19-ED48-BF10-F7B67F0BE15F}"/>
              </a:ext>
            </a:extLst>
          </p:cNvPr>
          <p:cNvSpPr txBox="1"/>
          <p:nvPr/>
        </p:nvSpPr>
        <p:spPr>
          <a:xfrm>
            <a:off x="2642126" y="2398144"/>
            <a:ext cx="66034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i="1" dirty="0"/>
              <a:t>El factor diseño</a:t>
            </a:r>
          </a:p>
        </p:txBody>
      </p:sp>
    </p:spTree>
    <p:extLst>
      <p:ext uri="{BB962C8B-B14F-4D97-AF65-F5344CB8AC3E}">
        <p14:creationId xmlns:p14="http://schemas.microsoft.com/office/powerpoint/2010/main" val="374601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5">
                <a:lumMod val="40000"/>
                <a:lumOff val="60000"/>
              </a:schemeClr>
            </a:gs>
            <a:gs pos="96000">
              <a:schemeClr val="accent2">
                <a:lumMod val="75000"/>
              </a:schemeClr>
            </a:gs>
            <a:gs pos="69000">
              <a:schemeClr val="accent5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o 54">
            <a:extLst>
              <a:ext uri="{FF2B5EF4-FFF2-40B4-BE49-F238E27FC236}">
                <a16:creationId xmlns:a16="http://schemas.microsoft.com/office/drawing/2014/main" id="{127BF83D-1A0D-9547-994F-2F61FDB104CF}"/>
              </a:ext>
            </a:extLst>
          </p:cNvPr>
          <p:cNvGrpSpPr/>
          <p:nvPr/>
        </p:nvGrpSpPr>
        <p:grpSpPr>
          <a:xfrm>
            <a:off x="176151" y="71194"/>
            <a:ext cx="11906307" cy="6715612"/>
            <a:chOff x="176151" y="71194"/>
            <a:chExt cx="11906307" cy="6715612"/>
          </a:xfrm>
        </p:grpSpPr>
        <p:pic>
          <p:nvPicPr>
            <p:cNvPr id="4" name="Imagen 3" descr="Imagen que contiene interior, hecho de madera, tabla, cuarto&#10;&#10;Descripción generada automáticamente">
              <a:extLst>
                <a:ext uri="{FF2B5EF4-FFF2-40B4-BE49-F238E27FC236}">
                  <a16:creationId xmlns:a16="http://schemas.microsoft.com/office/drawing/2014/main" id="{5ADEB8BC-17E7-3646-8554-49C1DF10B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0791" y="2369297"/>
              <a:ext cx="1689100" cy="2197100"/>
            </a:xfrm>
            <a:prstGeom prst="rect">
              <a:avLst/>
            </a:prstGeom>
          </p:spPr>
        </p:pic>
        <p:pic>
          <p:nvPicPr>
            <p:cNvPr id="14" name="Imagen 13" descr="Imagen que contiene contenedor&#10;&#10;Descripción generada automáticamente">
              <a:extLst>
                <a:ext uri="{FF2B5EF4-FFF2-40B4-BE49-F238E27FC236}">
                  <a16:creationId xmlns:a16="http://schemas.microsoft.com/office/drawing/2014/main" id="{D8471CD5-9D93-9749-9519-6E4C9C3BD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84438" y="2369297"/>
              <a:ext cx="1259193" cy="2160000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6EC4F671-11D8-1547-98A8-04B060E52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151" y="2369297"/>
              <a:ext cx="2844590" cy="2160000"/>
            </a:xfrm>
            <a:prstGeom prst="rect">
              <a:avLst/>
            </a:prstGeom>
          </p:spPr>
        </p:pic>
        <p:pic>
          <p:nvPicPr>
            <p:cNvPr id="20" name="Imagen 19" descr="Imagen que contiene persona, silla, mujer, colorido&#10;&#10;Descripción generada automáticamente">
              <a:extLst>
                <a:ext uri="{FF2B5EF4-FFF2-40B4-BE49-F238E27FC236}">
                  <a16:creationId xmlns:a16="http://schemas.microsoft.com/office/drawing/2014/main" id="{3E3E5E68-B693-2246-B2B6-963733E4B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65118" y="71194"/>
              <a:ext cx="1617340" cy="2160000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B9B456F-5EF9-1941-846B-715967F58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75422" y="4626806"/>
              <a:ext cx="3460299" cy="2160000"/>
            </a:xfrm>
            <a:prstGeom prst="rect">
              <a:avLst/>
            </a:prstGeom>
          </p:spPr>
        </p:pic>
        <p:pic>
          <p:nvPicPr>
            <p:cNvPr id="28" name="Imagen 27" descr="Estante de madera&#10;&#10;Descripción generada automáticamente">
              <a:extLst>
                <a:ext uri="{FF2B5EF4-FFF2-40B4-BE49-F238E27FC236}">
                  <a16:creationId xmlns:a16="http://schemas.microsoft.com/office/drawing/2014/main" id="{DD7D5A5A-6A60-0442-B622-B429D94DE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8056" y="4626806"/>
              <a:ext cx="2856393" cy="2160000"/>
            </a:xfrm>
            <a:prstGeom prst="rect">
              <a:avLst/>
            </a:prstGeom>
          </p:spPr>
        </p:pic>
        <p:pic>
          <p:nvPicPr>
            <p:cNvPr id="30" name="Imagen 29" descr="Imagen que contiene persona, mujer, silla, tabla&#10;&#10;Descripción generada automáticamente">
              <a:extLst>
                <a:ext uri="{FF2B5EF4-FFF2-40B4-BE49-F238E27FC236}">
                  <a16:creationId xmlns:a16="http://schemas.microsoft.com/office/drawing/2014/main" id="{583A4A69-1689-3B45-AFB6-8FE2021B9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45288" y="2369297"/>
              <a:ext cx="2900956" cy="2160000"/>
            </a:xfrm>
            <a:prstGeom prst="rect">
              <a:avLst/>
            </a:prstGeom>
          </p:spPr>
        </p:pic>
        <p:pic>
          <p:nvPicPr>
            <p:cNvPr id="32" name="Imagen 31" descr="Imagen que contiene gabinete, muebles, blanco, cocina&#10;&#10;Descripción generada automáticamente">
              <a:extLst>
                <a:ext uri="{FF2B5EF4-FFF2-40B4-BE49-F238E27FC236}">
                  <a16:creationId xmlns:a16="http://schemas.microsoft.com/office/drawing/2014/main" id="{2DD7E3BC-D0EB-6347-8D58-BB198782F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368180" y="2369297"/>
              <a:ext cx="2667541" cy="2160000"/>
            </a:xfrm>
            <a:prstGeom prst="rect">
              <a:avLst/>
            </a:prstGeom>
          </p:spPr>
        </p:pic>
        <p:pic>
          <p:nvPicPr>
            <p:cNvPr id="34" name="Imagen 33" descr="Imagen que contiene tabla, bolsa&#10;&#10;Descripción generada automáticamente">
              <a:extLst>
                <a:ext uri="{FF2B5EF4-FFF2-40B4-BE49-F238E27FC236}">
                  <a16:creationId xmlns:a16="http://schemas.microsoft.com/office/drawing/2014/main" id="{8FAF7C88-4C0F-324C-9A9E-A4D3D57D5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87247" y="71194"/>
              <a:ext cx="1581055" cy="2160000"/>
            </a:xfrm>
            <a:prstGeom prst="rect">
              <a:avLst/>
            </a:prstGeom>
          </p:spPr>
        </p:pic>
        <p:pic>
          <p:nvPicPr>
            <p:cNvPr id="40" name="Imagen 39" descr="Imagen que contiene ropa, persona, mujer, parado&#10;&#10;Descripción generada automáticamente">
              <a:extLst>
                <a:ext uri="{FF2B5EF4-FFF2-40B4-BE49-F238E27FC236}">
                  <a16:creationId xmlns:a16="http://schemas.microsoft.com/office/drawing/2014/main" id="{ACD9066C-2DBF-874E-BBF9-13429BCF1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05323" y="4626806"/>
              <a:ext cx="1435727" cy="2160000"/>
            </a:xfrm>
            <a:prstGeom prst="rect">
              <a:avLst/>
            </a:prstGeom>
          </p:spPr>
        </p:pic>
        <p:pic>
          <p:nvPicPr>
            <p:cNvPr id="44" name="Imagen 43" descr="Mujer hablando por teléfono en la calle&#10;&#10;Descripción generada automáticamente">
              <a:extLst>
                <a:ext uri="{FF2B5EF4-FFF2-40B4-BE49-F238E27FC236}">
                  <a16:creationId xmlns:a16="http://schemas.microsoft.com/office/drawing/2014/main" id="{5D46CB55-F4CF-2F42-97BC-EC12FD33F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643114" y="71194"/>
              <a:ext cx="1550977" cy="2160000"/>
            </a:xfrm>
            <a:prstGeom prst="rect">
              <a:avLst/>
            </a:prstGeom>
          </p:spPr>
        </p:pic>
        <p:pic>
          <p:nvPicPr>
            <p:cNvPr id="48" name="Imagen 47" descr="Imagen que contiene bolsa&#10;&#10;Descripción generada automáticamente">
              <a:extLst>
                <a:ext uri="{FF2B5EF4-FFF2-40B4-BE49-F238E27FC236}">
                  <a16:creationId xmlns:a16="http://schemas.microsoft.com/office/drawing/2014/main" id="{9EC0757C-6DF3-DC46-A3AD-7CC7D4EFC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76629" y="71194"/>
              <a:ext cx="2895460" cy="2160000"/>
            </a:xfrm>
            <a:prstGeom prst="rect">
              <a:avLst/>
            </a:prstGeom>
          </p:spPr>
        </p:pic>
        <p:pic>
          <p:nvPicPr>
            <p:cNvPr id="50" name="Imagen 49" descr="Imagen que contiene persona, tabla, celular, viendo&#10;&#10;Descripción generada automáticamente">
              <a:extLst>
                <a:ext uri="{FF2B5EF4-FFF2-40B4-BE49-F238E27FC236}">
                  <a16:creationId xmlns:a16="http://schemas.microsoft.com/office/drawing/2014/main" id="{F31C7EAE-F4E9-CC4E-A6EA-767F26EDB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739327" y="71194"/>
              <a:ext cx="1466277" cy="2160000"/>
            </a:xfrm>
            <a:prstGeom prst="rect">
              <a:avLst/>
            </a:prstGeom>
          </p:spPr>
        </p:pic>
        <p:pic>
          <p:nvPicPr>
            <p:cNvPr id="52" name="Imagen 51" descr="Imagen que contiene persona, interior, hombre, tabla&#10;&#10;Descripción generada automáticamente">
              <a:extLst>
                <a:ext uri="{FF2B5EF4-FFF2-40B4-BE49-F238E27FC236}">
                  <a16:creationId xmlns:a16="http://schemas.microsoft.com/office/drawing/2014/main" id="{88C91A2F-27BD-9C4D-B9EB-CC3BD81B1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68822" y="4626806"/>
              <a:ext cx="3102128" cy="2160000"/>
            </a:xfrm>
            <a:prstGeom prst="rect">
              <a:avLst/>
            </a:prstGeom>
          </p:spPr>
        </p:pic>
        <p:pic>
          <p:nvPicPr>
            <p:cNvPr id="54" name="Imagen 53" descr="Imagen que contiene exterior, ropa, mujer, verde&#10;&#10;Descripción generada automáticamente">
              <a:extLst>
                <a:ext uri="{FF2B5EF4-FFF2-40B4-BE49-F238E27FC236}">
                  <a16:creationId xmlns:a16="http://schemas.microsoft.com/office/drawing/2014/main" id="{F7E370AD-E0EB-5F4E-B672-853A08060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6222" y="71194"/>
              <a:ext cx="1440000" cy="21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193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5">
                <a:lumMod val="40000"/>
                <a:lumOff val="60000"/>
              </a:schemeClr>
            </a:gs>
            <a:gs pos="96000">
              <a:schemeClr val="accent2">
                <a:lumMod val="75000"/>
              </a:schemeClr>
            </a:gs>
            <a:gs pos="69000">
              <a:schemeClr val="accent5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267623F4-2213-1B4F-9943-F960990ABFAB}"/>
              </a:ext>
            </a:extLst>
          </p:cNvPr>
          <p:cNvGrpSpPr/>
          <p:nvPr/>
        </p:nvGrpSpPr>
        <p:grpSpPr>
          <a:xfrm>
            <a:off x="174547" y="87900"/>
            <a:ext cx="11890547" cy="6735594"/>
            <a:chOff x="174547" y="87900"/>
            <a:chExt cx="11890547" cy="6735594"/>
          </a:xfrm>
        </p:grpSpPr>
        <p:pic>
          <p:nvPicPr>
            <p:cNvPr id="6" name="Imagen 5" descr="Imagen que contiene cesta, contenedor, bolsa&#10;&#10;Descripción generada automáticamente">
              <a:extLst>
                <a:ext uri="{FF2B5EF4-FFF2-40B4-BE49-F238E27FC236}">
                  <a16:creationId xmlns:a16="http://schemas.microsoft.com/office/drawing/2014/main" id="{1C07D58F-2380-1F4A-8C49-FEEA43D0E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8587" y="87900"/>
              <a:ext cx="1797049" cy="2160000"/>
            </a:xfrm>
            <a:prstGeom prst="rect">
              <a:avLst/>
            </a:prstGeom>
          </p:spPr>
        </p:pic>
        <p:pic>
          <p:nvPicPr>
            <p:cNvPr id="8" name="Imagen 7" descr="Imagen que contiene ropa, tabla&#10;&#10;Descripción generada automáticamente">
              <a:extLst>
                <a:ext uri="{FF2B5EF4-FFF2-40B4-BE49-F238E27FC236}">
                  <a16:creationId xmlns:a16="http://schemas.microsoft.com/office/drawing/2014/main" id="{5FD57D30-0FFD-EB47-B83B-3F652B818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5094" y="87900"/>
              <a:ext cx="2160000" cy="2160000"/>
            </a:xfrm>
            <a:prstGeom prst="rect">
              <a:avLst/>
            </a:prstGeom>
          </p:spPr>
        </p:pic>
        <p:pic>
          <p:nvPicPr>
            <p:cNvPr id="10" name="Imagen 9" descr="Imagen que contiene interior, tabla, foto, cama&#10;&#10;Descripción generada automáticamente">
              <a:extLst>
                <a:ext uri="{FF2B5EF4-FFF2-40B4-BE49-F238E27FC236}">
                  <a16:creationId xmlns:a16="http://schemas.microsoft.com/office/drawing/2014/main" id="{35F33B99-2151-754E-AD27-8F8EFEAAA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6365" y="2349000"/>
              <a:ext cx="815226" cy="2160000"/>
            </a:xfrm>
            <a:prstGeom prst="rect">
              <a:avLst/>
            </a:prstGeom>
          </p:spPr>
        </p:pic>
        <p:pic>
          <p:nvPicPr>
            <p:cNvPr id="12" name="Imagen 11" descr="Imagen que contiene tabla, pasto, laptop, computadora&#10;&#10;Descripción generada automáticamente">
              <a:extLst>
                <a:ext uri="{FF2B5EF4-FFF2-40B4-BE49-F238E27FC236}">
                  <a16:creationId xmlns:a16="http://schemas.microsoft.com/office/drawing/2014/main" id="{E28C80B5-9179-6643-ABBB-6CC849375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5111" y="2349000"/>
              <a:ext cx="2220000" cy="2160000"/>
            </a:xfrm>
            <a:prstGeom prst="rect">
              <a:avLst/>
            </a:prstGeom>
          </p:spPr>
        </p:pic>
        <p:pic>
          <p:nvPicPr>
            <p:cNvPr id="16" name="Imagen 15" descr="Imagen que contiene interior, tabla, cuarto, silla&#10;&#10;Descripción generada automáticamente">
              <a:extLst>
                <a:ext uri="{FF2B5EF4-FFF2-40B4-BE49-F238E27FC236}">
                  <a16:creationId xmlns:a16="http://schemas.microsoft.com/office/drawing/2014/main" id="{5A154A7C-EFB5-9448-B7C0-5D146771C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29829" y="87900"/>
              <a:ext cx="2873656" cy="2160000"/>
            </a:xfrm>
            <a:prstGeom prst="rect">
              <a:avLst/>
            </a:prstGeom>
          </p:spPr>
        </p:pic>
        <p:pic>
          <p:nvPicPr>
            <p:cNvPr id="22" name="Imagen 21" descr="Imagen que contiene persona, ropa, mujer, vestido&#10;&#10;Descripción generada automáticamente">
              <a:extLst>
                <a:ext uri="{FF2B5EF4-FFF2-40B4-BE49-F238E27FC236}">
                  <a16:creationId xmlns:a16="http://schemas.microsoft.com/office/drawing/2014/main" id="{6D767830-0C97-C746-BDC4-90EEE1B06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4547" y="87900"/>
              <a:ext cx="982430" cy="2160000"/>
            </a:xfrm>
            <a:prstGeom prst="rect">
              <a:avLst/>
            </a:prstGeom>
          </p:spPr>
        </p:pic>
        <p:pic>
          <p:nvPicPr>
            <p:cNvPr id="26" name="Imagen 25" descr="Imagen que contiene interior, blanco, cuarto, tabla&#10;&#10;Descripción generada automáticamente">
              <a:extLst>
                <a:ext uri="{FF2B5EF4-FFF2-40B4-BE49-F238E27FC236}">
                  <a16:creationId xmlns:a16="http://schemas.microsoft.com/office/drawing/2014/main" id="{CEEB8934-F7CD-2E4A-84B0-9F060E665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30808" y="2349000"/>
              <a:ext cx="2734286" cy="2160000"/>
            </a:xfrm>
            <a:prstGeom prst="rect">
              <a:avLst/>
            </a:prstGeom>
          </p:spPr>
        </p:pic>
        <p:pic>
          <p:nvPicPr>
            <p:cNvPr id="36" name="Imagen 35" descr="Imagen que contiene ropa, vestido, camiseta&#10;&#10;Descripción generada automáticamente">
              <a:extLst>
                <a:ext uri="{FF2B5EF4-FFF2-40B4-BE49-F238E27FC236}">
                  <a16:creationId xmlns:a16="http://schemas.microsoft.com/office/drawing/2014/main" id="{1AEBC0E0-874D-E24A-BF1E-5CC15594F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08631" y="2349000"/>
              <a:ext cx="1348657" cy="2160000"/>
            </a:xfrm>
            <a:prstGeom prst="rect">
              <a:avLst/>
            </a:prstGeom>
          </p:spPr>
        </p:pic>
        <p:pic>
          <p:nvPicPr>
            <p:cNvPr id="38" name="Imagen 37" descr="Un par de personas sentadas en una banca&#10;&#10;Descripción generada automáticamente">
              <a:extLst>
                <a:ext uri="{FF2B5EF4-FFF2-40B4-BE49-F238E27FC236}">
                  <a16:creationId xmlns:a16="http://schemas.microsoft.com/office/drawing/2014/main" id="{E0DB9E99-221B-7449-821C-CD43E8091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4547" y="2349000"/>
              <a:ext cx="3278298" cy="2160000"/>
            </a:xfrm>
            <a:prstGeom prst="rect">
              <a:avLst/>
            </a:prstGeom>
          </p:spPr>
        </p:pic>
        <p:pic>
          <p:nvPicPr>
            <p:cNvPr id="42" name="Imagen 41" descr="Imagen que contiene bolsa&#10;&#10;Descripción generada automáticamente">
              <a:extLst>
                <a:ext uri="{FF2B5EF4-FFF2-40B4-BE49-F238E27FC236}">
                  <a16:creationId xmlns:a16="http://schemas.microsoft.com/office/drawing/2014/main" id="{0A6039EB-E4C2-D74C-A4AA-CD0042B86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57246" y="87900"/>
              <a:ext cx="3270973" cy="2160000"/>
            </a:xfrm>
            <a:prstGeom prst="rect">
              <a:avLst/>
            </a:prstGeom>
          </p:spPr>
        </p:pic>
        <p:pic>
          <p:nvPicPr>
            <p:cNvPr id="27" name="Imagen 7">
              <a:extLst>
                <a:ext uri="{FF2B5EF4-FFF2-40B4-BE49-F238E27FC236}">
                  <a16:creationId xmlns:a16="http://schemas.microsoft.com/office/drawing/2014/main" id="{A4019BE2-137D-9044-BB1D-B72879F47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872" y="4663494"/>
              <a:ext cx="1728767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n 7">
              <a:extLst>
                <a:ext uri="{FF2B5EF4-FFF2-40B4-BE49-F238E27FC236}">
                  <a16:creationId xmlns:a16="http://schemas.microsoft.com/office/drawing/2014/main" id="{BF43BA66-6885-9347-92AE-3A7709009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789" y="4663494"/>
              <a:ext cx="1541376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n 4" descr="P1010495.JPG">
              <a:extLst>
                <a:ext uri="{FF2B5EF4-FFF2-40B4-BE49-F238E27FC236}">
                  <a16:creationId xmlns:a16="http://schemas.microsoft.com/office/drawing/2014/main" id="{017D0AD6-D709-614A-B259-DE8D20B92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99" y="4663494"/>
              <a:ext cx="1441283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4 Imagen" descr="ESPEJO Q 01.jpg">
              <a:extLst>
                <a:ext uri="{FF2B5EF4-FFF2-40B4-BE49-F238E27FC236}">
                  <a16:creationId xmlns:a16="http://schemas.microsoft.com/office/drawing/2014/main" id="{0DC8934E-AF32-F941-976D-9B6500F6D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1950" y="4663494"/>
              <a:ext cx="2883144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Imagen 2" descr="Imagen que contiene planta, tabla, interior, tazón&#10;&#10;Descripción generada automáticamente">
              <a:extLst>
                <a:ext uri="{FF2B5EF4-FFF2-40B4-BE49-F238E27FC236}">
                  <a16:creationId xmlns:a16="http://schemas.microsoft.com/office/drawing/2014/main" id="{04248A7B-95A3-EB47-99D1-6767D506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17346" y="4663494"/>
              <a:ext cx="2520898" cy="21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333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5">
                <a:lumMod val="40000"/>
                <a:lumOff val="60000"/>
              </a:schemeClr>
            </a:gs>
            <a:gs pos="96000">
              <a:schemeClr val="accent2">
                <a:lumMod val="75000"/>
              </a:schemeClr>
            </a:gs>
            <a:gs pos="69000">
              <a:schemeClr val="accent5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17B3AA54-BA87-6D4C-812C-FBD0AAC39F38}"/>
              </a:ext>
            </a:extLst>
          </p:cNvPr>
          <p:cNvGrpSpPr/>
          <p:nvPr/>
        </p:nvGrpSpPr>
        <p:grpSpPr>
          <a:xfrm>
            <a:off x="1328468" y="2398144"/>
            <a:ext cx="9230263" cy="2447980"/>
            <a:chOff x="1328468" y="2398144"/>
            <a:chExt cx="9230263" cy="2447980"/>
          </a:xfrm>
        </p:grpSpPr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D5DD2320-2A19-ED48-BF10-F7B67F0BE15F}"/>
                </a:ext>
              </a:extLst>
            </p:cNvPr>
            <p:cNvSpPr txBox="1"/>
            <p:nvPr/>
          </p:nvSpPr>
          <p:spPr>
            <a:xfrm>
              <a:off x="1328468" y="2398144"/>
              <a:ext cx="92302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8000" i="1" dirty="0"/>
                <a:t>Las mejores prácticas</a:t>
              </a:r>
            </a:p>
          </p:txBody>
        </p:sp>
        <p:pic>
          <p:nvPicPr>
            <p:cNvPr id="3" name="Imagen 2" descr="Imagen que contiene firmar, borroso, calle, grafiti&#10;&#10;Descripción generada automáticamente">
              <a:extLst>
                <a:ext uri="{FF2B5EF4-FFF2-40B4-BE49-F238E27FC236}">
                  <a16:creationId xmlns:a16="http://schemas.microsoft.com/office/drawing/2014/main" id="{8EF52F7F-12AD-7D4E-9B7F-9E528BC42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1069" y="3721583"/>
              <a:ext cx="8728167" cy="1124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1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>
            <a:extLst>
              <a:ext uri="{FF2B5EF4-FFF2-40B4-BE49-F238E27FC236}">
                <a16:creationId xmlns:a16="http://schemas.microsoft.com/office/drawing/2014/main" id="{1C2F182F-D6BC-2F4A-A1AF-8F1C2FD5B30C}"/>
              </a:ext>
            </a:extLst>
          </p:cNvPr>
          <p:cNvGrpSpPr/>
          <p:nvPr/>
        </p:nvGrpSpPr>
        <p:grpSpPr>
          <a:xfrm>
            <a:off x="98366" y="388322"/>
            <a:ext cx="12013547" cy="5858097"/>
            <a:chOff x="98366" y="388322"/>
            <a:chExt cx="12013547" cy="5858097"/>
          </a:xfrm>
        </p:grpSpPr>
        <p:pic>
          <p:nvPicPr>
            <p:cNvPr id="4" name="Imagen 3" descr="Una sala de estar&#10;&#10;Descripción generada automáticamente">
              <a:extLst>
                <a:ext uri="{FF2B5EF4-FFF2-40B4-BE49-F238E27FC236}">
                  <a16:creationId xmlns:a16="http://schemas.microsoft.com/office/drawing/2014/main" id="{EE608871-7FB2-C047-9487-2A4DBC247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8942" y="388322"/>
              <a:ext cx="2693860" cy="1513607"/>
            </a:xfrm>
            <a:prstGeom prst="rect">
              <a:avLst/>
            </a:prstGeom>
          </p:spPr>
        </p:pic>
        <p:pic>
          <p:nvPicPr>
            <p:cNvPr id="6" name="Imagen 5" descr="Un edificio de ladrillo&#10;&#10;Descripción generada automáticamente">
              <a:extLst>
                <a:ext uri="{FF2B5EF4-FFF2-40B4-BE49-F238E27FC236}">
                  <a16:creationId xmlns:a16="http://schemas.microsoft.com/office/drawing/2014/main" id="{E8803D74-05FA-5046-B68A-822011970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5969" y="388322"/>
              <a:ext cx="2274546" cy="1513607"/>
            </a:xfrm>
            <a:prstGeom prst="rect">
              <a:avLst/>
            </a:prstGeom>
          </p:spPr>
        </p:pic>
        <p:pic>
          <p:nvPicPr>
            <p:cNvPr id="8" name="Imagen 7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96C1F5C7-5302-8944-8C7D-062F545BB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366" y="388322"/>
              <a:ext cx="1469176" cy="1469176"/>
            </a:xfrm>
            <a:prstGeom prst="rect">
              <a:avLst/>
            </a:prstGeom>
          </p:spPr>
        </p:pic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65921E56-0FB8-9C47-A208-B9FC9BB33622}"/>
                </a:ext>
              </a:extLst>
            </p:cNvPr>
            <p:cNvGrpSpPr/>
            <p:nvPr/>
          </p:nvGrpSpPr>
          <p:grpSpPr>
            <a:xfrm>
              <a:off x="98366" y="4391132"/>
              <a:ext cx="12013547" cy="1855287"/>
              <a:chOff x="98366" y="4141752"/>
              <a:chExt cx="9790659" cy="1512000"/>
            </a:xfrm>
          </p:grpSpPr>
          <p:pic>
            <p:nvPicPr>
              <p:cNvPr id="13" name="Imagen 12" descr="Imagen que contiene interior, tabla, cuarto, cocina&#10;&#10;Descripción generada automáticamente">
                <a:extLst>
                  <a:ext uri="{FF2B5EF4-FFF2-40B4-BE49-F238E27FC236}">
                    <a16:creationId xmlns:a16="http://schemas.microsoft.com/office/drawing/2014/main" id="{5795F6F7-B51D-2C48-91C1-4984ED8B3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66" y="4141752"/>
                <a:ext cx="2430283" cy="1512000"/>
              </a:xfrm>
              <a:prstGeom prst="rect">
                <a:avLst/>
              </a:prstGeom>
            </p:spPr>
          </p:pic>
          <p:pic>
            <p:nvPicPr>
              <p:cNvPr id="15" name="Imagen 14" descr="Vista de una sala de estar&#10;&#10;Descripción generada automáticamente">
                <a:extLst>
                  <a:ext uri="{FF2B5EF4-FFF2-40B4-BE49-F238E27FC236}">
                    <a16:creationId xmlns:a16="http://schemas.microsoft.com/office/drawing/2014/main" id="{56F8F4FA-53FE-8C44-A61D-195116124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34034" y="4141752"/>
                <a:ext cx="2387368" cy="1512000"/>
              </a:xfrm>
              <a:prstGeom prst="rect">
                <a:avLst/>
              </a:prstGeom>
            </p:spPr>
          </p:pic>
          <p:pic>
            <p:nvPicPr>
              <p:cNvPr id="17" name="Imagen 16" descr="Imagen que contiene interior, vivo, tabla, cuarto&#10;&#10;Descripción generada automáticamente">
                <a:extLst>
                  <a:ext uri="{FF2B5EF4-FFF2-40B4-BE49-F238E27FC236}">
                    <a16:creationId xmlns:a16="http://schemas.microsoft.com/office/drawing/2014/main" id="{231490FC-B322-BE40-AFAB-3A084E65B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6787" y="4141752"/>
                <a:ext cx="2185592" cy="1512000"/>
              </a:xfrm>
              <a:prstGeom prst="rect">
                <a:avLst/>
              </a:prstGeom>
            </p:spPr>
          </p:pic>
          <p:pic>
            <p:nvPicPr>
              <p:cNvPr id="19" name="Imagen 18" descr="Imagen que contiene interior, cuarto, vivo, edificio&#10;&#10;Descripción generada automáticamente">
                <a:extLst>
                  <a:ext uri="{FF2B5EF4-FFF2-40B4-BE49-F238E27FC236}">
                    <a16:creationId xmlns:a16="http://schemas.microsoft.com/office/drawing/2014/main" id="{D7072AD7-A486-E049-B28D-8C6C4F027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17764" y="4141752"/>
                <a:ext cx="2171261" cy="1512000"/>
              </a:xfrm>
              <a:prstGeom prst="rect">
                <a:avLst/>
              </a:prstGeom>
            </p:spPr>
          </p:pic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69EC383E-C93F-5F46-88AD-2E4907DF177D}"/>
                </a:ext>
              </a:extLst>
            </p:cNvPr>
            <p:cNvGrpSpPr/>
            <p:nvPr/>
          </p:nvGrpSpPr>
          <p:grpSpPr>
            <a:xfrm>
              <a:off x="98366" y="2158572"/>
              <a:ext cx="12006222" cy="1855287"/>
              <a:chOff x="98366" y="1802548"/>
              <a:chExt cx="10168851" cy="1512000"/>
            </a:xfrm>
          </p:grpSpPr>
          <p:pic>
            <p:nvPicPr>
              <p:cNvPr id="21" name="Imagen 20" descr="Imagen que contiene interior, edificio, tabla, mujer&#10;&#10;Descripción generada automáticamente">
                <a:extLst>
                  <a:ext uri="{FF2B5EF4-FFF2-40B4-BE49-F238E27FC236}">
                    <a16:creationId xmlns:a16="http://schemas.microsoft.com/office/drawing/2014/main" id="{086E86DA-1745-0B46-91BF-4A07A2C74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73217" y="1802548"/>
                <a:ext cx="2394000" cy="1512000"/>
              </a:xfrm>
              <a:prstGeom prst="rect">
                <a:avLst/>
              </a:prstGeom>
            </p:spPr>
          </p:pic>
          <p:pic>
            <p:nvPicPr>
              <p:cNvPr id="23" name="Imagen 22" descr="Imagen que contiene persona, interior, mujer, tabla&#10;&#10;Descripción generada automáticamente">
                <a:extLst>
                  <a:ext uri="{FF2B5EF4-FFF2-40B4-BE49-F238E27FC236}">
                    <a16:creationId xmlns:a16="http://schemas.microsoft.com/office/drawing/2014/main" id="{CAD30421-95FC-574A-A508-1589CCF03E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95471" y="1802548"/>
                <a:ext cx="2390702" cy="1512000"/>
              </a:xfrm>
              <a:prstGeom prst="rect">
                <a:avLst/>
              </a:prstGeom>
            </p:spPr>
          </p:pic>
          <p:pic>
            <p:nvPicPr>
              <p:cNvPr id="25" name="Imagen 24" descr="Imagen que contiene persona, interior, mujer, tabla&#10;&#10;Descripción generada automáticamente">
                <a:extLst>
                  <a:ext uri="{FF2B5EF4-FFF2-40B4-BE49-F238E27FC236}">
                    <a16:creationId xmlns:a16="http://schemas.microsoft.com/office/drawing/2014/main" id="{9D472370-2EE5-B347-B835-74A9BC0964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22303" y="1802548"/>
                <a:ext cx="2386125" cy="1512000"/>
              </a:xfrm>
              <a:prstGeom prst="rect">
                <a:avLst/>
              </a:prstGeom>
            </p:spPr>
          </p:pic>
          <p:pic>
            <p:nvPicPr>
              <p:cNvPr id="27" name="Imagen 26" descr="Imagen que contiene interior, tabla, cocina, ventana&#10;&#10;Descripción generada automáticamente">
                <a:extLst>
                  <a:ext uri="{FF2B5EF4-FFF2-40B4-BE49-F238E27FC236}">
                    <a16:creationId xmlns:a16="http://schemas.microsoft.com/office/drawing/2014/main" id="{CE053C72-44AF-DD4A-85C9-815E0B4FC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366" y="1802548"/>
                <a:ext cx="2436894" cy="1512000"/>
              </a:xfrm>
              <a:prstGeom prst="rect">
                <a:avLst/>
              </a:prstGeom>
            </p:spPr>
          </p:pic>
        </p:grpSp>
        <p:pic>
          <p:nvPicPr>
            <p:cNvPr id="29" name="Imagen 28" descr="Imagen que contiene interior, hombre, mujer, frente&#10;&#10;Descripción generada automáticamente">
              <a:extLst>
                <a:ext uri="{FF2B5EF4-FFF2-40B4-BE49-F238E27FC236}">
                  <a16:creationId xmlns:a16="http://schemas.microsoft.com/office/drawing/2014/main" id="{BA718E36-A5F2-4A4F-9907-4A901CA30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726338" y="388322"/>
              <a:ext cx="2378250" cy="1512000"/>
            </a:xfrm>
            <a:prstGeom prst="rect">
              <a:avLst/>
            </a:prstGeom>
          </p:spPr>
        </p:pic>
        <p:pic>
          <p:nvPicPr>
            <p:cNvPr id="31" name="Imagen 30" descr="Imagen que contiene interior, tabla, cocina, lavabo&#10;&#10;Descripción generada automáticamente">
              <a:extLst>
                <a:ext uri="{FF2B5EF4-FFF2-40B4-BE49-F238E27FC236}">
                  <a16:creationId xmlns:a16="http://schemas.microsoft.com/office/drawing/2014/main" id="{21807431-1EEA-CA48-9021-66015E9AC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31229" y="388322"/>
              <a:ext cx="2396681" cy="15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95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CB0543FC-A236-D044-8DBF-F4DC555A6DCF}"/>
              </a:ext>
            </a:extLst>
          </p:cNvPr>
          <p:cNvGrpSpPr/>
          <p:nvPr/>
        </p:nvGrpSpPr>
        <p:grpSpPr>
          <a:xfrm>
            <a:off x="135925" y="2137719"/>
            <a:ext cx="11693622" cy="4615919"/>
            <a:chOff x="135925" y="2137719"/>
            <a:chExt cx="11693622" cy="4615919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8FBD80A0-5F25-8941-AC45-0EAAE034FB3C}"/>
                </a:ext>
              </a:extLst>
            </p:cNvPr>
            <p:cNvGrpSpPr/>
            <p:nvPr/>
          </p:nvGrpSpPr>
          <p:grpSpPr>
            <a:xfrm>
              <a:off x="135925" y="3645242"/>
              <a:ext cx="11693622" cy="601361"/>
              <a:chOff x="0" y="2990334"/>
              <a:chExt cx="11693622" cy="638432"/>
            </a:xfrm>
          </p:grpSpPr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C84913A8-810F-3B48-8D70-A3D8AA7D0D52}"/>
                  </a:ext>
                </a:extLst>
              </p:cNvPr>
              <p:cNvSpPr/>
              <p:nvPr/>
            </p:nvSpPr>
            <p:spPr>
              <a:xfrm>
                <a:off x="0" y="2990335"/>
                <a:ext cx="6845643" cy="630195"/>
              </a:xfrm>
              <a:prstGeom prst="rect">
                <a:avLst/>
              </a:prstGeom>
              <a:gradFill>
                <a:gsLst>
                  <a:gs pos="0">
                    <a:srgbClr val="C00000"/>
                  </a:gs>
                  <a:gs pos="46000">
                    <a:schemeClr val="bg1">
                      <a:lumMod val="85000"/>
                    </a:schemeClr>
                  </a:gs>
                  <a:gs pos="66000">
                    <a:schemeClr val="bg1"/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D0E23DA2-15F7-2A43-9DDF-6445E21C0912}"/>
                  </a:ext>
                </a:extLst>
              </p:cNvPr>
              <p:cNvSpPr/>
              <p:nvPr/>
            </p:nvSpPr>
            <p:spPr>
              <a:xfrm>
                <a:off x="6969211" y="2990335"/>
                <a:ext cx="963827" cy="6301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D7C15713-0700-E44E-8F3D-CD58669BA337}"/>
                  </a:ext>
                </a:extLst>
              </p:cNvPr>
              <p:cNvSpPr/>
              <p:nvPr/>
            </p:nvSpPr>
            <p:spPr>
              <a:xfrm>
                <a:off x="8052491" y="2990335"/>
                <a:ext cx="766118" cy="6301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5A8AB52E-A33A-8841-9E1B-53772C3A2321}"/>
                  </a:ext>
                </a:extLst>
              </p:cNvPr>
              <p:cNvSpPr/>
              <p:nvPr/>
            </p:nvSpPr>
            <p:spPr>
              <a:xfrm>
                <a:off x="8938062" y="2990335"/>
                <a:ext cx="543695" cy="6301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F23A4065-66FC-CD40-BBA8-DFF6E03F088A}"/>
                  </a:ext>
                </a:extLst>
              </p:cNvPr>
              <p:cNvSpPr/>
              <p:nvPr/>
            </p:nvSpPr>
            <p:spPr>
              <a:xfrm>
                <a:off x="9601210" y="2990335"/>
                <a:ext cx="321274" cy="6301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26F757A9-BD1D-014B-A0C5-154804551ADD}"/>
                  </a:ext>
                </a:extLst>
              </p:cNvPr>
              <p:cNvSpPr/>
              <p:nvPr/>
            </p:nvSpPr>
            <p:spPr>
              <a:xfrm>
                <a:off x="10041937" y="2990334"/>
                <a:ext cx="234775" cy="6301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1AD2A6E8-DA9C-9C48-959A-7A58CDE4B22B}"/>
                  </a:ext>
                </a:extLst>
              </p:cNvPr>
              <p:cNvSpPr/>
              <p:nvPr/>
            </p:nvSpPr>
            <p:spPr>
              <a:xfrm>
                <a:off x="11458847" y="2998571"/>
                <a:ext cx="234775" cy="6301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FFB21789-4C16-B64C-9DE1-F1A87E8365A3}"/>
                  </a:ext>
                </a:extLst>
              </p:cNvPr>
              <p:cNvSpPr/>
              <p:nvPr/>
            </p:nvSpPr>
            <p:spPr>
              <a:xfrm>
                <a:off x="11104621" y="2998571"/>
                <a:ext cx="234775" cy="6301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DE3ECA75-08DD-D049-A36A-22DD0419DB92}"/>
                  </a:ext>
                </a:extLst>
              </p:cNvPr>
              <p:cNvSpPr/>
              <p:nvPr/>
            </p:nvSpPr>
            <p:spPr>
              <a:xfrm>
                <a:off x="10750393" y="2998571"/>
                <a:ext cx="234775" cy="6301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A0911136-FBA7-5849-A397-42171B1E02EE}"/>
                  </a:ext>
                </a:extLst>
              </p:cNvPr>
              <p:cNvSpPr/>
              <p:nvPr/>
            </p:nvSpPr>
            <p:spPr>
              <a:xfrm>
                <a:off x="10396165" y="2990334"/>
                <a:ext cx="234775" cy="63019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B5677B63-72F2-2644-8821-8F20DD374F29}"/>
                </a:ext>
              </a:extLst>
            </p:cNvPr>
            <p:cNvSpPr txBox="1"/>
            <p:nvPr/>
          </p:nvSpPr>
          <p:spPr>
            <a:xfrm>
              <a:off x="1614437" y="2137719"/>
              <a:ext cx="87590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solidFill>
                    <a:schemeClr val="bg1"/>
                  </a:solidFill>
                </a:rPr>
                <a:t>TALLER SOBRE EL FOMENTO DEL ARTE POPULAR INDÍGENA</a:t>
              </a:r>
            </a:p>
          </p:txBody>
        </p:sp>
        <p:pic>
          <p:nvPicPr>
            <p:cNvPr id="17" name="Imagen 16" descr="Imagen que contiene exterior, persona, pasto, sostener&#10;&#10;Descripción generada automáticamente">
              <a:extLst>
                <a:ext uri="{FF2B5EF4-FFF2-40B4-BE49-F238E27FC236}">
                  <a16:creationId xmlns:a16="http://schemas.microsoft.com/office/drawing/2014/main" id="{D26434A6-EF04-C840-A78D-80817C003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14933" y="4361934"/>
              <a:ext cx="1598143" cy="2391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066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CBDDA5B0-B766-5349-89E9-5D0758E72235}"/>
              </a:ext>
            </a:extLst>
          </p:cNvPr>
          <p:cNvGrpSpPr/>
          <p:nvPr/>
        </p:nvGrpSpPr>
        <p:grpSpPr>
          <a:xfrm>
            <a:off x="1770885" y="1560316"/>
            <a:ext cx="7853817" cy="3706591"/>
            <a:chOff x="3735978" y="1151950"/>
            <a:chExt cx="7853816" cy="3706590"/>
          </a:xfrm>
        </p:grpSpPr>
        <p:pic>
          <p:nvPicPr>
            <p:cNvPr id="11" name="Imagen 10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50D466F3-4A95-2945-8AB0-62A14DDAC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35978" y="1151950"/>
              <a:ext cx="4236394" cy="1225490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80D8381F-821B-6A48-B150-FB7498BE6197}"/>
                </a:ext>
              </a:extLst>
            </p:cNvPr>
            <p:cNvSpPr txBox="1"/>
            <p:nvPr/>
          </p:nvSpPr>
          <p:spPr>
            <a:xfrm>
              <a:off x="3735978" y="2919548"/>
              <a:ext cx="785381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4000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www.ideq.mx</a:t>
              </a:r>
              <a:endParaRPr lang="es-MX" sz="4000" dirty="0">
                <a:solidFill>
                  <a:schemeClr val="bg1"/>
                </a:solidFill>
              </a:endParaRPr>
            </a:p>
            <a:p>
              <a:r>
                <a:rPr lang="es-MX" sz="4000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mariolopezespinosa@yahoo.com.mx</a:t>
              </a:r>
              <a:endParaRPr lang="es-MX" sz="4000" dirty="0">
                <a:solidFill>
                  <a:schemeClr val="bg1"/>
                </a:solidFill>
              </a:endParaRPr>
            </a:p>
            <a:p>
              <a:r>
                <a:rPr lang="es-MX" sz="4000" dirty="0">
                  <a:solidFill>
                    <a:schemeClr val="bg1"/>
                  </a:solidFill>
                </a:rPr>
                <a:t>55 1633 7094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103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tx1">
                <a:lumMod val="50000"/>
                <a:lumOff val="50000"/>
              </a:schemeClr>
            </a:gs>
            <a:gs pos="30000">
              <a:schemeClr val="tx1">
                <a:lumMod val="50000"/>
                <a:lumOff val="50000"/>
              </a:schemeClr>
            </a:gs>
            <a:gs pos="39000">
              <a:schemeClr val="bg1">
                <a:lumMod val="6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:a16="http://schemas.microsoft.com/office/drawing/2014/main" id="{C88D7C6A-E838-1549-9EB0-B1AE24E9C6FD}"/>
              </a:ext>
            </a:extLst>
          </p:cNvPr>
          <p:cNvGrpSpPr/>
          <p:nvPr/>
        </p:nvGrpSpPr>
        <p:grpSpPr>
          <a:xfrm>
            <a:off x="584922" y="690113"/>
            <a:ext cx="11446770" cy="5632311"/>
            <a:chOff x="584922" y="690113"/>
            <a:chExt cx="11446770" cy="5632311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3B77A252-078A-D34F-B944-1904539D665D}"/>
                </a:ext>
              </a:extLst>
            </p:cNvPr>
            <p:cNvSpPr txBox="1"/>
            <p:nvPr/>
          </p:nvSpPr>
          <p:spPr>
            <a:xfrm>
              <a:off x="584922" y="690113"/>
              <a:ext cx="9156353" cy="563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600" dirty="0"/>
                <a:t>En México hay 7.4 millones de población </a:t>
              </a:r>
            </a:p>
            <a:p>
              <a:r>
                <a:rPr lang="es-MX" sz="3600" dirty="0"/>
                <a:t>indígena, de los cuales 5.2 millones son pobres. </a:t>
              </a:r>
            </a:p>
            <a:p>
              <a:endParaRPr lang="es-MX" sz="3600" dirty="0"/>
            </a:p>
            <a:p>
              <a:r>
                <a:rPr lang="es-MX" sz="3600" dirty="0"/>
                <a:t>3 de cada 10 integrantes de </a:t>
              </a:r>
            </a:p>
            <a:p>
              <a:r>
                <a:rPr lang="es-MX" sz="3600" dirty="0"/>
                <a:t>una comunidad indígena </a:t>
              </a:r>
            </a:p>
            <a:p>
              <a:r>
                <a:rPr lang="es-MX" sz="3600" dirty="0"/>
                <a:t>presentan rezago educativo, </a:t>
              </a:r>
            </a:p>
            <a:p>
              <a:r>
                <a:rPr lang="es-MX" sz="3600" dirty="0"/>
                <a:t>incapacidad de alimentarse </a:t>
              </a:r>
            </a:p>
            <a:p>
              <a:r>
                <a:rPr lang="es-MX" sz="3600" dirty="0"/>
                <a:t>y baja calidad de sus viviendas. </a:t>
              </a:r>
            </a:p>
            <a:p>
              <a:r>
                <a:rPr lang="es-MX" sz="3600" dirty="0"/>
                <a:t>2 de cada 10 no tienen </a:t>
              </a:r>
            </a:p>
            <a:p>
              <a:r>
                <a:rPr lang="es-MX" sz="3600" dirty="0"/>
                <a:t>acceso a instituciones para la salud.</a:t>
              </a:r>
            </a:p>
          </p:txBody>
        </p:sp>
        <p:pic>
          <p:nvPicPr>
            <p:cNvPr id="17" name="Imagen 16" descr="Grupo de personas posando delante de una casa&#10;&#10;Descripción generada automáticamente">
              <a:extLst>
                <a:ext uri="{FF2B5EF4-FFF2-40B4-BE49-F238E27FC236}">
                  <a16:creationId xmlns:a16="http://schemas.microsoft.com/office/drawing/2014/main" id="{19BAFFE8-638E-E546-B225-241D4782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69192" y="2342072"/>
              <a:ext cx="4762500" cy="320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43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5">
                <a:lumMod val="40000"/>
                <a:lumOff val="60000"/>
              </a:schemeClr>
            </a:gs>
            <a:gs pos="96000">
              <a:schemeClr val="accent2">
                <a:lumMod val="75000"/>
              </a:schemeClr>
            </a:gs>
            <a:gs pos="69000">
              <a:schemeClr val="accent5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adroTexto 55">
            <a:extLst>
              <a:ext uri="{FF2B5EF4-FFF2-40B4-BE49-F238E27FC236}">
                <a16:creationId xmlns:a16="http://schemas.microsoft.com/office/drawing/2014/main" id="{D5DD2320-2A19-ED48-BF10-F7B67F0BE15F}"/>
              </a:ext>
            </a:extLst>
          </p:cNvPr>
          <p:cNvSpPr txBox="1"/>
          <p:nvPr/>
        </p:nvSpPr>
        <p:spPr>
          <a:xfrm>
            <a:off x="1727726" y="1966822"/>
            <a:ext cx="845269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 dirty="0"/>
              <a:t>EL MERCADO </a:t>
            </a:r>
          </a:p>
          <a:p>
            <a:pPr algn="ctr"/>
            <a:r>
              <a:rPr lang="es-MX" sz="8000" dirty="0"/>
              <a:t>DE LAS ARTESANÍAS</a:t>
            </a:r>
          </a:p>
        </p:txBody>
      </p:sp>
    </p:spTree>
    <p:extLst>
      <p:ext uri="{BB962C8B-B14F-4D97-AF65-F5344CB8AC3E}">
        <p14:creationId xmlns:p14="http://schemas.microsoft.com/office/powerpoint/2010/main" val="35487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3F5597"/>
            </a:gs>
            <a:gs pos="29000">
              <a:srgbClr val="D43D1F"/>
            </a:gs>
            <a:gs pos="40000">
              <a:srgbClr val="3F5597"/>
            </a:gs>
          </a:gsLst>
          <a:lin ang="0" scaled="0"/>
        </a:gradFill>
        <a:effectLst/>
      </p:bgPr>
    </p:bg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pic>
        <p:nvPicPr>
          <p:cNvPr id="9" name="Google Shape;707;p23">
            <a:extLst>
              <a:ext uri="{FF2B5EF4-FFF2-40B4-BE49-F238E27FC236}">
                <a16:creationId xmlns:a16="http://schemas.microsoft.com/office/drawing/2014/main" id="{794EE9E4-91A0-B04F-BD6D-EADAA5E67EF3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029523" y="1697867"/>
            <a:ext cx="3855300" cy="2887753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3028E82-0638-AC44-89AE-65505063602D}"/>
              </a:ext>
            </a:extLst>
          </p:cNvPr>
          <p:cNvSpPr txBox="1"/>
          <p:nvPr/>
        </p:nvSpPr>
        <p:spPr>
          <a:xfrm>
            <a:off x="1727999" y="533758"/>
            <a:ext cx="4310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</a:rPr>
              <a:t>EL MERCADO CONSUMIDOR</a:t>
            </a:r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C0BAFDF8-5E29-AC44-86E4-4E7B5FE71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77" y="2168613"/>
            <a:ext cx="1981200" cy="1828800"/>
          </a:xfrm>
          <a:prstGeom prst="ellipse">
            <a:avLst/>
          </a:prstGeom>
          <a:gradFill>
            <a:gsLst>
              <a:gs pos="20000">
                <a:srgbClr val="E43D23"/>
              </a:gs>
              <a:gs pos="29000">
                <a:srgbClr val="D43D1F"/>
              </a:gs>
              <a:gs pos="39000">
                <a:srgbClr val="CD005C"/>
              </a:gs>
            </a:gsLst>
            <a:lin ang="0" scaled="0"/>
          </a:gradFill>
          <a:ln w="9525">
            <a:solidFill>
              <a:schemeClr val="bg1"/>
            </a:solidFill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MX" sz="2000" b="1" dirty="0">
                <a:solidFill>
                  <a:srgbClr val="FFFF00"/>
                </a:solidFill>
                <a:latin typeface="Corbel" pitchFamily="34" charset="0"/>
                <a:cs typeface="Corbel"/>
              </a:rPr>
              <a:t>SU CASA</a:t>
            </a:r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id="{3A50D23C-2AC0-2B4B-991E-42350DA2D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450" y="2168613"/>
            <a:ext cx="1981200" cy="1828800"/>
          </a:xfrm>
          <a:prstGeom prst="ellipse">
            <a:avLst/>
          </a:prstGeom>
          <a:gradFill>
            <a:gsLst>
              <a:gs pos="20000">
                <a:srgbClr val="E43D23"/>
              </a:gs>
              <a:gs pos="29000">
                <a:srgbClr val="D43D1F"/>
              </a:gs>
              <a:gs pos="39000">
                <a:srgbClr val="CD005C"/>
              </a:gs>
            </a:gsLst>
            <a:lin ang="0" scaled="0"/>
          </a:gradFill>
          <a:ln w="9525">
            <a:solidFill>
              <a:schemeClr val="bg1"/>
            </a:solidFill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MX" sz="2000" b="1" dirty="0">
                <a:solidFill>
                  <a:srgbClr val="FFFF00"/>
                </a:solidFill>
                <a:latin typeface="Corbel" pitchFamily="34" charset="0"/>
                <a:cs typeface="Corbel"/>
              </a:rPr>
              <a:t>SU TIENDA</a:t>
            </a:r>
          </a:p>
        </p:txBody>
      </p:sp>
      <p:sp>
        <p:nvSpPr>
          <p:cNvPr id="13" name="Oval 21">
            <a:extLst>
              <a:ext uri="{FF2B5EF4-FFF2-40B4-BE49-F238E27FC236}">
                <a16:creationId xmlns:a16="http://schemas.microsoft.com/office/drawing/2014/main" id="{F6F5ECDF-1FE6-C946-B8BD-8A9C28533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323" y="2168613"/>
            <a:ext cx="1981200" cy="1828800"/>
          </a:xfrm>
          <a:prstGeom prst="ellipse">
            <a:avLst/>
          </a:prstGeom>
          <a:gradFill>
            <a:gsLst>
              <a:gs pos="20000">
                <a:srgbClr val="E43D23"/>
              </a:gs>
              <a:gs pos="29000">
                <a:srgbClr val="D43D1F"/>
              </a:gs>
              <a:gs pos="39000">
                <a:srgbClr val="CD005C"/>
              </a:gs>
            </a:gsLst>
            <a:lin ang="0" scaled="0"/>
          </a:gradFill>
          <a:ln w="9525">
            <a:solidFill>
              <a:schemeClr val="bg1"/>
            </a:solidFill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MX" sz="2000" b="1" dirty="0">
                <a:solidFill>
                  <a:srgbClr val="FFFF00"/>
                </a:solidFill>
                <a:latin typeface="Corbel" pitchFamily="34" charset="0"/>
                <a:cs typeface="Corbel"/>
              </a:rPr>
              <a:t>MERCADO</a:t>
            </a:r>
          </a:p>
          <a:p>
            <a:pPr algn="ctr">
              <a:defRPr/>
            </a:pPr>
            <a:r>
              <a:rPr lang="es-MX" sz="2000" b="1" dirty="0">
                <a:solidFill>
                  <a:srgbClr val="FFFF00"/>
                </a:solidFill>
                <a:latin typeface="Corbel" pitchFamily="34" charset="0"/>
                <a:cs typeface="Corbel"/>
              </a:rPr>
              <a:t>LOCAL</a:t>
            </a:r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DEE234A0-248F-BD49-A548-22418C7D4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14" y="4766735"/>
            <a:ext cx="1981200" cy="1828800"/>
          </a:xfrm>
          <a:prstGeom prst="ellipse">
            <a:avLst/>
          </a:prstGeom>
          <a:gradFill>
            <a:gsLst>
              <a:gs pos="20000">
                <a:srgbClr val="E43D23"/>
              </a:gs>
              <a:gs pos="29000">
                <a:srgbClr val="D43D1F"/>
              </a:gs>
              <a:gs pos="39000">
                <a:srgbClr val="CD005C"/>
              </a:gs>
            </a:gsLst>
            <a:lin ang="0" scaled="0"/>
          </a:gradFill>
          <a:ln w="9525">
            <a:solidFill>
              <a:schemeClr val="bg1"/>
            </a:solidFill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MX" sz="2000" b="1" dirty="0">
                <a:solidFill>
                  <a:srgbClr val="FFFF00"/>
                </a:solidFill>
                <a:latin typeface="Corbel" pitchFamily="34" charset="0"/>
                <a:cs typeface="Corbel"/>
              </a:rPr>
              <a:t>CARRETERA</a:t>
            </a: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3D6D1DA6-D7AB-694F-BDD4-9DDC5BB28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6536" y="4766735"/>
            <a:ext cx="1981200" cy="1828800"/>
          </a:xfrm>
          <a:prstGeom prst="ellipse">
            <a:avLst/>
          </a:prstGeom>
          <a:gradFill>
            <a:gsLst>
              <a:gs pos="20000">
                <a:srgbClr val="E43D23"/>
              </a:gs>
              <a:gs pos="29000">
                <a:srgbClr val="D43D1F"/>
              </a:gs>
              <a:gs pos="39000">
                <a:srgbClr val="CD005C"/>
              </a:gs>
            </a:gsLst>
            <a:lin ang="0" scaled="0"/>
          </a:gradFill>
          <a:ln w="9525">
            <a:solidFill>
              <a:schemeClr val="bg1"/>
            </a:solidFill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MX" sz="2000" b="1" dirty="0">
                <a:solidFill>
                  <a:srgbClr val="FFFF00"/>
                </a:solidFill>
                <a:latin typeface="Corbel" pitchFamily="34" charset="0"/>
                <a:cs typeface="Corbel"/>
              </a:rPr>
              <a:t>FERIA</a:t>
            </a: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4E80F8E5-51D7-6C42-A912-9356B355A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775" y="4766735"/>
            <a:ext cx="1981200" cy="1828800"/>
          </a:xfrm>
          <a:prstGeom prst="ellipse">
            <a:avLst/>
          </a:prstGeom>
          <a:gradFill>
            <a:gsLst>
              <a:gs pos="20000">
                <a:srgbClr val="E43D23"/>
              </a:gs>
              <a:gs pos="29000">
                <a:srgbClr val="D43D1F"/>
              </a:gs>
              <a:gs pos="39000">
                <a:srgbClr val="CD005C"/>
              </a:gs>
            </a:gsLst>
            <a:lin ang="0" scaled="0"/>
          </a:gradFill>
          <a:ln w="9525">
            <a:solidFill>
              <a:schemeClr val="bg1"/>
            </a:solidFill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MX" sz="2000" b="1" dirty="0">
                <a:solidFill>
                  <a:srgbClr val="FFFF00"/>
                </a:solidFill>
                <a:latin typeface="Corbel" pitchFamily="34" charset="0"/>
                <a:cs typeface="Corbel"/>
              </a:rPr>
              <a:t>OTROS </a:t>
            </a:r>
          </a:p>
          <a:p>
            <a:pPr algn="ctr">
              <a:defRPr/>
            </a:pPr>
            <a:r>
              <a:rPr lang="es-MX" sz="2000" b="1" dirty="0">
                <a:solidFill>
                  <a:srgbClr val="FFFF00"/>
                </a:solidFill>
                <a:latin typeface="Corbel" pitchFamily="34" charset="0"/>
                <a:cs typeface="Corbel"/>
              </a:rPr>
              <a:t>MERCADOS</a:t>
            </a:r>
          </a:p>
          <a:p>
            <a:pPr algn="ctr">
              <a:defRPr/>
            </a:pPr>
            <a:r>
              <a:rPr lang="es-MX" sz="2000" b="1" dirty="0">
                <a:solidFill>
                  <a:srgbClr val="FFFF00"/>
                </a:solidFill>
                <a:latin typeface="Corbel" pitchFamily="34" charset="0"/>
                <a:cs typeface="Corbel"/>
              </a:rPr>
              <a:t>LOCALES</a:t>
            </a:r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8247D2F0-77A7-C349-99EC-B448A4CEE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298" y="4766735"/>
            <a:ext cx="1981200" cy="1828800"/>
          </a:xfrm>
          <a:prstGeom prst="ellipse">
            <a:avLst/>
          </a:prstGeom>
          <a:gradFill>
            <a:gsLst>
              <a:gs pos="20000">
                <a:srgbClr val="E43D23"/>
              </a:gs>
              <a:gs pos="29000">
                <a:srgbClr val="D43D1F"/>
              </a:gs>
              <a:gs pos="39000">
                <a:srgbClr val="CD005C"/>
              </a:gs>
            </a:gsLst>
            <a:lin ang="0" scaled="0"/>
          </a:gradFill>
          <a:ln w="9525">
            <a:solidFill>
              <a:schemeClr val="bg1"/>
            </a:solidFill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MX" sz="2000" b="1" dirty="0">
                <a:solidFill>
                  <a:srgbClr val="FFFF00"/>
                </a:solidFill>
                <a:latin typeface="Corbel" pitchFamily="34" charset="0"/>
                <a:cs typeface="Corbel"/>
              </a:rPr>
              <a:t>CALLES </a:t>
            </a:r>
          </a:p>
          <a:p>
            <a:pPr algn="ctr">
              <a:defRPr/>
            </a:pPr>
            <a:r>
              <a:rPr lang="es-MX" sz="2000" b="1" dirty="0">
                <a:solidFill>
                  <a:srgbClr val="FFFF00"/>
                </a:solidFill>
                <a:latin typeface="Corbel" pitchFamily="34" charset="0"/>
                <a:cs typeface="Corbel"/>
              </a:rPr>
              <a:t>DE LA CIUDAD</a:t>
            </a:r>
          </a:p>
        </p:txBody>
      </p:sp>
    </p:spTree>
    <p:extLst>
      <p:ext uri="{BB962C8B-B14F-4D97-AF65-F5344CB8AC3E}">
        <p14:creationId xmlns:p14="http://schemas.microsoft.com/office/powerpoint/2010/main" val="37014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upo 75">
            <a:extLst>
              <a:ext uri="{FF2B5EF4-FFF2-40B4-BE49-F238E27FC236}">
                <a16:creationId xmlns:a16="http://schemas.microsoft.com/office/drawing/2014/main" id="{B5D1269F-0F84-CA41-B165-1A4D8884769D}"/>
              </a:ext>
            </a:extLst>
          </p:cNvPr>
          <p:cNvGrpSpPr/>
          <p:nvPr/>
        </p:nvGrpSpPr>
        <p:grpSpPr>
          <a:xfrm>
            <a:off x="-20160" y="2965877"/>
            <a:ext cx="12196500" cy="757274"/>
            <a:chOff x="0" y="3119515"/>
            <a:chExt cx="12196500" cy="757274"/>
          </a:xfrm>
        </p:grpSpPr>
        <p:grpSp>
          <p:nvGrpSpPr>
            <p:cNvPr id="70" name="Grupo 69">
              <a:extLst>
                <a:ext uri="{FF2B5EF4-FFF2-40B4-BE49-F238E27FC236}">
                  <a16:creationId xmlns:a16="http://schemas.microsoft.com/office/drawing/2014/main" id="{AA9C2BBE-7726-824A-8D2B-23F23E796A5E}"/>
                </a:ext>
              </a:extLst>
            </p:cNvPr>
            <p:cNvGrpSpPr/>
            <p:nvPr/>
          </p:nvGrpSpPr>
          <p:grpSpPr>
            <a:xfrm>
              <a:off x="0" y="3127415"/>
              <a:ext cx="8354310" cy="749374"/>
              <a:chOff x="0" y="4243040"/>
              <a:chExt cx="8354310" cy="749374"/>
            </a:xfrm>
          </p:grpSpPr>
          <p:pic>
            <p:nvPicPr>
              <p:cNvPr id="71" name="Imagen 70" descr="MOT O 37 B.jpg">
                <a:extLst>
                  <a:ext uri="{FF2B5EF4-FFF2-40B4-BE49-F238E27FC236}">
                    <a16:creationId xmlns:a16="http://schemas.microsoft.com/office/drawing/2014/main" id="{4EAE0A91-12DE-534C-AFC0-EB10960777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1390" y="4243040"/>
                <a:ext cx="4192920" cy="749373"/>
              </a:xfrm>
              <a:prstGeom prst="rect">
                <a:avLst/>
              </a:prstGeom>
            </p:spPr>
          </p:pic>
          <p:pic>
            <p:nvPicPr>
              <p:cNvPr id="72" name="Imagen 71" descr="MOT O 37 B.jpg">
                <a:extLst>
                  <a:ext uri="{FF2B5EF4-FFF2-40B4-BE49-F238E27FC236}">
                    <a16:creationId xmlns:a16="http://schemas.microsoft.com/office/drawing/2014/main" id="{964D274A-6616-8B4D-A7CE-391BDC39A7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243041"/>
                <a:ext cx="4192920" cy="749373"/>
              </a:xfrm>
              <a:prstGeom prst="rect">
                <a:avLst/>
              </a:prstGeom>
            </p:spPr>
          </p:pic>
        </p:grpSp>
        <p:grpSp>
          <p:nvGrpSpPr>
            <p:cNvPr id="73" name="Grupo 72">
              <a:extLst>
                <a:ext uri="{FF2B5EF4-FFF2-40B4-BE49-F238E27FC236}">
                  <a16:creationId xmlns:a16="http://schemas.microsoft.com/office/drawing/2014/main" id="{A77A140F-A3DD-4D4F-B5DD-2E5DB4095A41}"/>
                </a:ext>
              </a:extLst>
            </p:cNvPr>
            <p:cNvGrpSpPr/>
            <p:nvPr/>
          </p:nvGrpSpPr>
          <p:grpSpPr>
            <a:xfrm>
              <a:off x="3842190" y="3119515"/>
              <a:ext cx="8354310" cy="749374"/>
              <a:chOff x="0" y="4243040"/>
              <a:chExt cx="8354310" cy="749374"/>
            </a:xfrm>
          </p:grpSpPr>
          <p:pic>
            <p:nvPicPr>
              <p:cNvPr id="74" name="Imagen 73" descr="MOT O 37 B.jpg">
                <a:extLst>
                  <a:ext uri="{FF2B5EF4-FFF2-40B4-BE49-F238E27FC236}">
                    <a16:creationId xmlns:a16="http://schemas.microsoft.com/office/drawing/2014/main" id="{7F86CC4F-5D77-894E-B85C-FCE715B455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1390" y="4243040"/>
                <a:ext cx="4192920" cy="749373"/>
              </a:xfrm>
              <a:prstGeom prst="rect">
                <a:avLst/>
              </a:prstGeom>
            </p:spPr>
          </p:pic>
          <p:pic>
            <p:nvPicPr>
              <p:cNvPr id="75" name="Imagen 74" descr="MOT O 37 B.jpg">
                <a:extLst>
                  <a:ext uri="{FF2B5EF4-FFF2-40B4-BE49-F238E27FC236}">
                    <a16:creationId xmlns:a16="http://schemas.microsoft.com/office/drawing/2014/main" id="{534D9204-F594-014E-993C-93E7D8CF2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243041"/>
                <a:ext cx="4192920" cy="749373"/>
              </a:xfrm>
              <a:prstGeom prst="rect">
                <a:avLst/>
              </a:prstGeom>
            </p:spPr>
          </p:pic>
        </p:grp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7CA61069-1702-DF49-A706-F874CDFEDD83}"/>
              </a:ext>
            </a:extLst>
          </p:cNvPr>
          <p:cNvGrpSpPr/>
          <p:nvPr/>
        </p:nvGrpSpPr>
        <p:grpSpPr>
          <a:xfrm>
            <a:off x="198713" y="349901"/>
            <a:ext cx="2818622" cy="2094583"/>
            <a:chOff x="184545" y="333647"/>
            <a:chExt cx="2818622" cy="2094583"/>
          </a:xfrm>
        </p:grpSpPr>
        <p:grpSp>
          <p:nvGrpSpPr>
            <p:cNvPr id="8" name="Google Shape;1435;p40">
              <a:extLst>
                <a:ext uri="{FF2B5EF4-FFF2-40B4-BE49-F238E27FC236}">
                  <a16:creationId xmlns:a16="http://schemas.microsoft.com/office/drawing/2014/main" id="{50500A70-42E2-494B-9DDE-F252594E4CEA}"/>
                </a:ext>
              </a:extLst>
            </p:cNvPr>
            <p:cNvGrpSpPr/>
            <p:nvPr/>
          </p:nvGrpSpPr>
          <p:grpSpPr>
            <a:xfrm>
              <a:off x="184545" y="333647"/>
              <a:ext cx="2818622" cy="2094583"/>
              <a:chOff x="1674084" y="3214987"/>
              <a:chExt cx="720142" cy="720027"/>
            </a:xfrm>
          </p:grpSpPr>
          <p:sp>
            <p:nvSpPr>
              <p:cNvPr id="9" name="Google Shape;1436;p40">
                <a:extLst>
                  <a:ext uri="{FF2B5EF4-FFF2-40B4-BE49-F238E27FC236}">
                    <a16:creationId xmlns:a16="http://schemas.microsoft.com/office/drawing/2014/main" id="{4FD5F9C8-5C53-1346-9D0D-269791D06D13}"/>
                  </a:ext>
                </a:extLst>
              </p:cNvPr>
              <p:cNvSpPr/>
              <p:nvPr/>
            </p:nvSpPr>
            <p:spPr>
              <a:xfrm>
                <a:off x="1674084" y="3354958"/>
                <a:ext cx="179880" cy="21321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42" extrusionOk="0">
                    <a:moveTo>
                      <a:pt x="57" y="222"/>
                    </a:moveTo>
                    <a:cubicBezTo>
                      <a:pt x="57" y="214"/>
                      <a:pt x="61" y="207"/>
                      <a:pt x="67" y="202"/>
                    </a:cubicBezTo>
                    <a:cubicBezTo>
                      <a:pt x="76" y="195"/>
                      <a:pt x="88" y="191"/>
                      <a:pt x="102" y="191"/>
                    </a:cubicBezTo>
                    <a:cubicBezTo>
                      <a:pt x="116" y="191"/>
                      <a:pt x="129" y="195"/>
                      <a:pt x="137" y="202"/>
                    </a:cubicBezTo>
                    <a:cubicBezTo>
                      <a:pt x="144" y="207"/>
                      <a:pt x="147" y="214"/>
                      <a:pt x="147" y="222"/>
                    </a:cubicBezTo>
                    <a:cubicBezTo>
                      <a:pt x="147" y="230"/>
                      <a:pt x="143" y="237"/>
                      <a:pt x="137" y="242"/>
                    </a:cubicBezTo>
                    <a:cubicBezTo>
                      <a:pt x="190" y="242"/>
                      <a:pt x="190" y="242"/>
                      <a:pt x="190" y="242"/>
                    </a:cubicBezTo>
                    <a:cubicBezTo>
                      <a:pt x="198" y="242"/>
                      <a:pt x="204" y="235"/>
                      <a:pt x="204" y="227"/>
                    </a:cubicBezTo>
                    <a:cubicBezTo>
                      <a:pt x="204" y="67"/>
                      <a:pt x="204" y="67"/>
                      <a:pt x="204" y="67"/>
                    </a:cubicBezTo>
                    <a:cubicBezTo>
                      <a:pt x="204" y="59"/>
                      <a:pt x="198" y="52"/>
                      <a:pt x="190" y="52"/>
                    </a:cubicBezTo>
                    <a:cubicBezTo>
                      <a:pt x="120" y="52"/>
                      <a:pt x="120" y="52"/>
                      <a:pt x="120" y="52"/>
                    </a:cubicBezTo>
                    <a:cubicBezTo>
                      <a:pt x="118" y="51"/>
                      <a:pt x="115" y="50"/>
                      <a:pt x="115" y="47"/>
                    </a:cubicBezTo>
                    <a:cubicBezTo>
                      <a:pt x="115" y="42"/>
                      <a:pt x="115" y="37"/>
                      <a:pt x="120" y="34"/>
                    </a:cubicBezTo>
                    <a:cubicBezTo>
                      <a:pt x="122" y="32"/>
                      <a:pt x="125" y="31"/>
                      <a:pt x="128" y="30"/>
                    </a:cubicBezTo>
                    <a:cubicBezTo>
                      <a:pt x="136" y="25"/>
                      <a:pt x="137" y="14"/>
                      <a:pt x="129" y="8"/>
                    </a:cubicBezTo>
                    <a:cubicBezTo>
                      <a:pt x="122" y="2"/>
                      <a:pt x="112" y="0"/>
                      <a:pt x="102" y="0"/>
                    </a:cubicBezTo>
                    <a:cubicBezTo>
                      <a:pt x="93" y="0"/>
                      <a:pt x="82" y="2"/>
                      <a:pt x="75" y="8"/>
                    </a:cubicBezTo>
                    <a:cubicBezTo>
                      <a:pt x="68" y="14"/>
                      <a:pt x="69" y="25"/>
                      <a:pt x="77" y="30"/>
                    </a:cubicBezTo>
                    <a:cubicBezTo>
                      <a:pt x="80" y="31"/>
                      <a:pt x="82" y="32"/>
                      <a:pt x="85" y="34"/>
                    </a:cubicBezTo>
                    <a:cubicBezTo>
                      <a:pt x="89" y="37"/>
                      <a:pt x="90" y="42"/>
                      <a:pt x="89" y="47"/>
                    </a:cubicBezTo>
                    <a:cubicBezTo>
                      <a:pt x="89" y="50"/>
                      <a:pt x="87" y="51"/>
                      <a:pt x="8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7" y="52"/>
                      <a:pt x="0" y="59"/>
                      <a:pt x="0" y="67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35"/>
                      <a:pt x="7" y="242"/>
                      <a:pt x="15" y="242"/>
                    </a:cubicBezTo>
                    <a:cubicBezTo>
                      <a:pt x="68" y="242"/>
                      <a:pt x="68" y="242"/>
                      <a:pt x="68" y="242"/>
                    </a:cubicBezTo>
                    <a:cubicBezTo>
                      <a:pt x="61" y="237"/>
                      <a:pt x="57" y="230"/>
                      <a:pt x="57" y="222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1437;p40">
                <a:extLst>
                  <a:ext uri="{FF2B5EF4-FFF2-40B4-BE49-F238E27FC236}">
                    <a16:creationId xmlns:a16="http://schemas.microsoft.com/office/drawing/2014/main" id="{2C72F5F2-3D88-A141-9E5B-EBEC709762F0}"/>
                  </a:ext>
                </a:extLst>
              </p:cNvPr>
              <p:cNvSpPr/>
              <p:nvPr/>
            </p:nvSpPr>
            <p:spPr>
              <a:xfrm>
                <a:off x="1674084" y="3534654"/>
                <a:ext cx="179880" cy="2135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42" extrusionOk="0">
                    <a:moveTo>
                      <a:pt x="57" y="222"/>
                    </a:moveTo>
                    <a:cubicBezTo>
                      <a:pt x="57" y="214"/>
                      <a:pt x="61" y="207"/>
                      <a:pt x="67" y="202"/>
                    </a:cubicBezTo>
                    <a:cubicBezTo>
                      <a:pt x="76" y="195"/>
                      <a:pt x="88" y="191"/>
                      <a:pt x="102" y="191"/>
                    </a:cubicBezTo>
                    <a:cubicBezTo>
                      <a:pt x="116" y="191"/>
                      <a:pt x="129" y="195"/>
                      <a:pt x="137" y="202"/>
                    </a:cubicBezTo>
                    <a:cubicBezTo>
                      <a:pt x="144" y="207"/>
                      <a:pt x="147" y="214"/>
                      <a:pt x="147" y="222"/>
                    </a:cubicBezTo>
                    <a:cubicBezTo>
                      <a:pt x="147" y="230"/>
                      <a:pt x="143" y="237"/>
                      <a:pt x="137" y="242"/>
                    </a:cubicBezTo>
                    <a:cubicBezTo>
                      <a:pt x="190" y="242"/>
                      <a:pt x="190" y="242"/>
                      <a:pt x="190" y="242"/>
                    </a:cubicBezTo>
                    <a:cubicBezTo>
                      <a:pt x="198" y="242"/>
                      <a:pt x="204" y="236"/>
                      <a:pt x="204" y="227"/>
                    </a:cubicBezTo>
                    <a:cubicBezTo>
                      <a:pt x="204" y="67"/>
                      <a:pt x="204" y="67"/>
                      <a:pt x="204" y="67"/>
                    </a:cubicBezTo>
                    <a:cubicBezTo>
                      <a:pt x="204" y="59"/>
                      <a:pt x="198" y="53"/>
                      <a:pt x="190" y="53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18" y="52"/>
                      <a:pt x="115" y="50"/>
                      <a:pt x="115" y="47"/>
                    </a:cubicBezTo>
                    <a:cubicBezTo>
                      <a:pt x="115" y="42"/>
                      <a:pt x="115" y="38"/>
                      <a:pt x="120" y="34"/>
                    </a:cubicBezTo>
                    <a:cubicBezTo>
                      <a:pt x="122" y="33"/>
                      <a:pt x="125" y="31"/>
                      <a:pt x="128" y="30"/>
                    </a:cubicBezTo>
                    <a:cubicBezTo>
                      <a:pt x="136" y="25"/>
                      <a:pt x="137" y="15"/>
                      <a:pt x="129" y="9"/>
                    </a:cubicBezTo>
                    <a:cubicBezTo>
                      <a:pt x="122" y="3"/>
                      <a:pt x="112" y="0"/>
                      <a:pt x="102" y="1"/>
                    </a:cubicBezTo>
                    <a:cubicBezTo>
                      <a:pt x="93" y="0"/>
                      <a:pt x="82" y="3"/>
                      <a:pt x="75" y="9"/>
                    </a:cubicBezTo>
                    <a:cubicBezTo>
                      <a:pt x="68" y="15"/>
                      <a:pt x="69" y="25"/>
                      <a:pt x="77" y="30"/>
                    </a:cubicBezTo>
                    <a:cubicBezTo>
                      <a:pt x="80" y="31"/>
                      <a:pt x="82" y="33"/>
                      <a:pt x="85" y="34"/>
                    </a:cubicBezTo>
                    <a:cubicBezTo>
                      <a:pt x="89" y="38"/>
                      <a:pt x="90" y="42"/>
                      <a:pt x="89" y="47"/>
                    </a:cubicBezTo>
                    <a:cubicBezTo>
                      <a:pt x="89" y="50"/>
                      <a:pt x="87" y="52"/>
                      <a:pt x="8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7" y="53"/>
                      <a:pt x="0" y="59"/>
                      <a:pt x="0" y="67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36"/>
                      <a:pt x="7" y="242"/>
                      <a:pt x="15" y="242"/>
                    </a:cubicBezTo>
                    <a:cubicBezTo>
                      <a:pt x="68" y="242"/>
                      <a:pt x="68" y="242"/>
                      <a:pt x="68" y="242"/>
                    </a:cubicBezTo>
                    <a:cubicBezTo>
                      <a:pt x="61" y="237"/>
                      <a:pt x="57" y="230"/>
                      <a:pt x="57" y="222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438;p40">
                <a:extLst>
                  <a:ext uri="{FF2B5EF4-FFF2-40B4-BE49-F238E27FC236}">
                    <a16:creationId xmlns:a16="http://schemas.microsoft.com/office/drawing/2014/main" id="{9035F0FC-6D01-7E48-B304-89F130285F7C}"/>
                  </a:ext>
                </a:extLst>
              </p:cNvPr>
              <p:cNvSpPr/>
              <p:nvPr/>
            </p:nvSpPr>
            <p:spPr>
              <a:xfrm>
                <a:off x="1861110" y="3214987"/>
                <a:ext cx="212190" cy="179696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04" extrusionOk="0">
                    <a:moveTo>
                      <a:pt x="20" y="57"/>
                    </a:moveTo>
                    <a:cubicBezTo>
                      <a:pt x="27" y="57"/>
                      <a:pt x="35" y="61"/>
                      <a:pt x="40" y="67"/>
                    </a:cubicBezTo>
                    <a:cubicBezTo>
                      <a:pt x="47" y="76"/>
                      <a:pt x="51" y="88"/>
                      <a:pt x="51" y="102"/>
                    </a:cubicBezTo>
                    <a:cubicBezTo>
                      <a:pt x="51" y="116"/>
                      <a:pt x="47" y="128"/>
                      <a:pt x="40" y="137"/>
                    </a:cubicBezTo>
                    <a:cubicBezTo>
                      <a:pt x="35" y="143"/>
                      <a:pt x="27" y="147"/>
                      <a:pt x="20" y="147"/>
                    </a:cubicBezTo>
                    <a:cubicBezTo>
                      <a:pt x="12" y="147"/>
                      <a:pt x="5" y="143"/>
                      <a:pt x="0" y="13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7"/>
                      <a:pt x="6" y="204"/>
                      <a:pt x="14" y="204"/>
                    </a:cubicBezTo>
                    <a:cubicBezTo>
                      <a:pt x="175" y="204"/>
                      <a:pt x="175" y="204"/>
                      <a:pt x="175" y="204"/>
                    </a:cubicBezTo>
                    <a:cubicBezTo>
                      <a:pt x="183" y="204"/>
                      <a:pt x="189" y="197"/>
                      <a:pt x="189" y="189"/>
                    </a:cubicBezTo>
                    <a:cubicBezTo>
                      <a:pt x="189" y="119"/>
                      <a:pt x="189" y="119"/>
                      <a:pt x="189" y="119"/>
                    </a:cubicBezTo>
                    <a:cubicBezTo>
                      <a:pt x="190" y="117"/>
                      <a:pt x="192" y="115"/>
                      <a:pt x="195" y="115"/>
                    </a:cubicBezTo>
                    <a:cubicBezTo>
                      <a:pt x="200" y="115"/>
                      <a:pt x="204" y="115"/>
                      <a:pt x="207" y="119"/>
                    </a:cubicBezTo>
                    <a:cubicBezTo>
                      <a:pt x="209" y="122"/>
                      <a:pt x="210" y="125"/>
                      <a:pt x="212" y="127"/>
                    </a:cubicBezTo>
                    <a:cubicBezTo>
                      <a:pt x="217" y="135"/>
                      <a:pt x="227" y="136"/>
                      <a:pt x="233" y="129"/>
                    </a:cubicBezTo>
                    <a:cubicBezTo>
                      <a:pt x="239" y="122"/>
                      <a:pt x="241" y="112"/>
                      <a:pt x="241" y="102"/>
                    </a:cubicBezTo>
                    <a:cubicBezTo>
                      <a:pt x="241" y="92"/>
                      <a:pt x="239" y="82"/>
                      <a:pt x="233" y="75"/>
                    </a:cubicBezTo>
                    <a:cubicBezTo>
                      <a:pt x="227" y="68"/>
                      <a:pt x="217" y="69"/>
                      <a:pt x="212" y="77"/>
                    </a:cubicBezTo>
                    <a:cubicBezTo>
                      <a:pt x="210" y="79"/>
                      <a:pt x="209" y="82"/>
                      <a:pt x="207" y="85"/>
                    </a:cubicBezTo>
                    <a:cubicBezTo>
                      <a:pt x="204" y="89"/>
                      <a:pt x="200" y="89"/>
                      <a:pt x="195" y="89"/>
                    </a:cubicBezTo>
                    <a:cubicBezTo>
                      <a:pt x="192" y="89"/>
                      <a:pt x="190" y="87"/>
                      <a:pt x="189" y="85"/>
                    </a:cubicBezTo>
                    <a:cubicBezTo>
                      <a:pt x="189" y="15"/>
                      <a:pt x="189" y="15"/>
                      <a:pt x="189" y="15"/>
                    </a:cubicBezTo>
                    <a:cubicBezTo>
                      <a:pt x="189" y="6"/>
                      <a:pt x="183" y="0"/>
                      <a:pt x="17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5" y="61"/>
                      <a:pt x="12" y="57"/>
                      <a:pt x="20" y="57"/>
                    </a:cubicBez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439;p40">
                <a:extLst>
                  <a:ext uri="{FF2B5EF4-FFF2-40B4-BE49-F238E27FC236}">
                    <a16:creationId xmlns:a16="http://schemas.microsoft.com/office/drawing/2014/main" id="{EAC479FB-25F0-A949-9B73-24078DBCC937}"/>
                  </a:ext>
                </a:extLst>
              </p:cNvPr>
              <p:cNvSpPr/>
              <p:nvPr/>
            </p:nvSpPr>
            <p:spPr>
              <a:xfrm>
                <a:off x="2040679" y="3214987"/>
                <a:ext cx="213433" cy="17969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04" extrusionOk="0">
                    <a:moveTo>
                      <a:pt x="20" y="57"/>
                    </a:moveTo>
                    <a:cubicBezTo>
                      <a:pt x="28" y="57"/>
                      <a:pt x="35" y="61"/>
                      <a:pt x="40" y="67"/>
                    </a:cubicBezTo>
                    <a:cubicBezTo>
                      <a:pt x="47" y="76"/>
                      <a:pt x="51" y="88"/>
                      <a:pt x="51" y="102"/>
                    </a:cubicBezTo>
                    <a:cubicBezTo>
                      <a:pt x="51" y="116"/>
                      <a:pt x="47" y="128"/>
                      <a:pt x="40" y="137"/>
                    </a:cubicBezTo>
                    <a:cubicBezTo>
                      <a:pt x="35" y="143"/>
                      <a:pt x="28" y="147"/>
                      <a:pt x="20" y="147"/>
                    </a:cubicBezTo>
                    <a:cubicBezTo>
                      <a:pt x="12" y="147"/>
                      <a:pt x="5" y="143"/>
                      <a:pt x="0" y="13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7"/>
                      <a:pt x="6" y="204"/>
                      <a:pt x="14" y="204"/>
                    </a:cubicBezTo>
                    <a:cubicBezTo>
                      <a:pt x="175" y="204"/>
                      <a:pt x="175" y="204"/>
                      <a:pt x="175" y="204"/>
                    </a:cubicBezTo>
                    <a:cubicBezTo>
                      <a:pt x="183" y="204"/>
                      <a:pt x="189" y="197"/>
                      <a:pt x="189" y="189"/>
                    </a:cubicBezTo>
                    <a:cubicBezTo>
                      <a:pt x="189" y="119"/>
                      <a:pt x="189" y="119"/>
                      <a:pt x="189" y="119"/>
                    </a:cubicBezTo>
                    <a:cubicBezTo>
                      <a:pt x="190" y="117"/>
                      <a:pt x="192" y="115"/>
                      <a:pt x="195" y="115"/>
                    </a:cubicBezTo>
                    <a:cubicBezTo>
                      <a:pt x="200" y="115"/>
                      <a:pt x="204" y="115"/>
                      <a:pt x="208" y="119"/>
                    </a:cubicBezTo>
                    <a:cubicBezTo>
                      <a:pt x="209" y="122"/>
                      <a:pt x="211" y="125"/>
                      <a:pt x="212" y="127"/>
                    </a:cubicBezTo>
                    <a:cubicBezTo>
                      <a:pt x="217" y="135"/>
                      <a:pt x="227" y="136"/>
                      <a:pt x="233" y="129"/>
                    </a:cubicBezTo>
                    <a:cubicBezTo>
                      <a:pt x="239" y="122"/>
                      <a:pt x="242" y="112"/>
                      <a:pt x="241" y="102"/>
                    </a:cubicBezTo>
                    <a:cubicBezTo>
                      <a:pt x="242" y="92"/>
                      <a:pt x="239" y="82"/>
                      <a:pt x="233" y="75"/>
                    </a:cubicBezTo>
                    <a:cubicBezTo>
                      <a:pt x="227" y="68"/>
                      <a:pt x="217" y="69"/>
                      <a:pt x="212" y="77"/>
                    </a:cubicBezTo>
                    <a:cubicBezTo>
                      <a:pt x="211" y="79"/>
                      <a:pt x="209" y="82"/>
                      <a:pt x="208" y="85"/>
                    </a:cubicBezTo>
                    <a:cubicBezTo>
                      <a:pt x="204" y="89"/>
                      <a:pt x="200" y="89"/>
                      <a:pt x="195" y="89"/>
                    </a:cubicBezTo>
                    <a:cubicBezTo>
                      <a:pt x="192" y="89"/>
                      <a:pt x="190" y="87"/>
                      <a:pt x="189" y="85"/>
                    </a:cubicBezTo>
                    <a:cubicBezTo>
                      <a:pt x="189" y="15"/>
                      <a:pt x="189" y="15"/>
                      <a:pt x="189" y="15"/>
                    </a:cubicBezTo>
                    <a:cubicBezTo>
                      <a:pt x="189" y="6"/>
                      <a:pt x="183" y="0"/>
                      <a:pt x="17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5" y="61"/>
                      <a:pt x="12" y="57"/>
                      <a:pt x="20" y="57"/>
                    </a:cubicBezTo>
                    <a:close/>
                  </a:path>
                </a:pathLst>
              </a:custGeom>
              <a:solidFill>
                <a:srgbClr val="E6913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440;p40">
                <a:extLst>
                  <a:ext uri="{FF2B5EF4-FFF2-40B4-BE49-F238E27FC236}">
                    <a16:creationId xmlns:a16="http://schemas.microsoft.com/office/drawing/2014/main" id="{5844F0D8-EC83-EC4C-8E2E-F31EAD71F9CF}"/>
                  </a:ext>
                </a:extLst>
              </p:cNvPr>
              <p:cNvSpPr/>
              <p:nvPr/>
            </p:nvSpPr>
            <p:spPr>
              <a:xfrm>
                <a:off x="1674084" y="3714660"/>
                <a:ext cx="173666" cy="220353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50" extrusionOk="0">
                    <a:moveTo>
                      <a:pt x="177" y="192"/>
                    </a:moveTo>
                    <a:cubicBezTo>
                      <a:pt x="169" y="192"/>
                      <a:pt x="162" y="189"/>
                      <a:pt x="157" y="183"/>
                    </a:cubicBezTo>
                    <a:cubicBezTo>
                      <a:pt x="150" y="174"/>
                      <a:pt x="146" y="161"/>
                      <a:pt x="146" y="147"/>
                    </a:cubicBezTo>
                    <a:cubicBezTo>
                      <a:pt x="146" y="134"/>
                      <a:pt x="150" y="121"/>
                      <a:pt x="157" y="112"/>
                    </a:cubicBezTo>
                    <a:cubicBezTo>
                      <a:pt x="162" y="106"/>
                      <a:pt x="169" y="103"/>
                      <a:pt x="177" y="103"/>
                    </a:cubicBezTo>
                    <a:cubicBezTo>
                      <a:pt x="185" y="103"/>
                      <a:pt x="192" y="106"/>
                      <a:pt x="197" y="113"/>
                    </a:cubicBezTo>
                    <a:cubicBezTo>
                      <a:pt x="197" y="67"/>
                      <a:pt x="197" y="67"/>
                      <a:pt x="197" y="67"/>
                    </a:cubicBezTo>
                    <a:cubicBezTo>
                      <a:pt x="197" y="59"/>
                      <a:pt x="191" y="53"/>
                      <a:pt x="182" y="53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18" y="52"/>
                      <a:pt x="115" y="50"/>
                      <a:pt x="115" y="47"/>
                    </a:cubicBezTo>
                    <a:cubicBezTo>
                      <a:pt x="115" y="42"/>
                      <a:pt x="115" y="38"/>
                      <a:pt x="120" y="35"/>
                    </a:cubicBezTo>
                    <a:cubicBezTo>
                      <a:pt x="122" y="33"/>
                      <a:pt x="125" y="32"/>
                      <a:pt x="128" y="30"/>
                    </a:cubicBezTo>
                    <a:cubicBezTo>
                      <a:pt x="136" y="25"/>
                      <a:pt x="137" y="15"/>
                      <a:pt x="129" y="9"/>
                    </a:cubicBezTo>
                    <a:cubicBezTo>
                      <a:pt x="122" y="3"/>
                      <a:pt x="112" y="0"/>
                      <a:pt x="102" y="1"/>
                    </a:cubicBezTo>
                    <a:cubicBezTo>
                      <a:pt x="93" y="0"/>
                      <a:pt x="82" y="3"/>
                      <a:pt x="75" y="9"/>
                    </a:cubicBezTo>
                    <a:cubicBezTo>
                      <a:pt x="68" y="15"/>
                      <a:pt x="69" y="25"/>
                      <a:pt x="77" y="30"/>
                    </a:cubicBezTo>
                    <a:cubicBezTo>
                      <a:pt x="80" y="32"/>
                      <a:pt x="82" y="33"/>
                      <a:pt x="85" y="35"/>
                    </a:cubicBezTo>
                    <a:cubicBezTo>
                      <a:pt x="89" y="38"/>
                      <a:pt x="90" y="42"/>
                      <a:pt x="89" y="47"/>
                    </a:cubicBezTo>
                    <a:cubicBezTo>
                      <a:pt x="89" y="50"/>
                      <a:pt x="87" y="52"/>
                      <a:pt x="8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7" y="53"/>
                      <a:pt x="0" y="59"/>
                      <a:pt x="0" y="67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43"/>
                      <a:pt x="7" y="250"/>
                      <a:pt x="15" y="250"/>
                    </a:cubicBezTo>
                    <a:cubicBezTo>
                      <a:pt x="182" y="250"/>
                      <a:pt x="182" y="250"/>
                      <a:pt x="182" y="250"/>
                    </a:cubicBezTo>
                    <a:cubicBezTo>
                      <a:pt x="191" y="250"/>
                      <a:pt x="197" y="243"/>
                      <a:pt x="197" y="235"/>
                    </a:cubicBezTo>
                    <a:cubicBezTo>
                      <a:pt x="197" y="182"/>
                      <a:pt x="197" y="182"/>
                      <a:pt x="197" y="182"/>
                    </a:cubicBezTo>
                    <a:cubicBezTo>
                      <a:pt x="192" y="189"/>
                      <a:pt x="185" y="192"/>
                      <a:pt x="177" y="192"/>
                    </a:cubicBezTo>
                    <a:close/>
                  </a:path>
                </a:pathLst>
              </a:custGeom>
              <a:solidFill>
                <a:srgbClr val="A64D7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41;p40">
                <a:extLst>
                  <a:ext uri="{FF2B5EF4-FFF2-40B4-BE49-F238E27FC236}">
                    <a16:creationId xmlns:a16="http://schemas.microsoft.com/office/drawing/2014/main" id="{132F44EC-295F-8A43-B547-D2DECB551D40}"/>
                  </a:ext>
                </a:extLst>
              </p:cNvPr>
              <p:cNvSpPr/>
              <p:nvPr/>
            </p:nvSpPr>
            <p:spPr>
              <a:xfrm>
                <a:off x="1674084" y="3214987"/>
                <a:ext cx="219646" cy="173489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97" extrusionOk="0">
                    <a:moveTo>
                      <a:pt x="57" y="177"/>
                    </a:moveTo>
                    <a:cubicBezTo>
                      <a:pt x="57" y="169"/>
                      <a:pt x="61" y="162"/>
                      <a:pt x="67" y="157"/>
                    </a:cubicBezTo>
                    <a:cubicBezTo>
                      <a:pt x="76" y="149"/>
                      <a:pt x="88" y="146"/>
                      <a:pt x="102" y="146"/>
                    </a:cubicBezTo>
                    <a:cubicBezTo>
                      <a:pt x="116" y="146"/>
                      <a:pt x="129" y="149"/>
                      <a:pt x="137" y="157"/>
                    </a:cubicBezTo>
                    <a:cubicBezTo>
                      <a:pt x="144" y="162"/>
                      <a:pt x="147" y="169"/>
                      <a:pt x="147" y="177"/>
                    </a:cubicBezTo>
                    <a:cubicBezTo>
                      <a:pt x="147" y="185"/>
                      <a:pt x="143" y="192"/>
                      <a:pt x="137" y="197"/>
                    </a:cubicBezTo>
                    <a:cubicBezTo>
                      <a:pt x="182" y="197"/>
                      <a:pt x="182" y="197"/>
                      <a:pt x="182" y="197"/>
                    </a:cubicBezTo>
                    <a:cubicBezTo>
                      <a:pt x="191" y="197"/>
                      <a:pt x="197" y="190"/>
                      <a:pt x="197" y="182"/>
                    </a:cubicBezTo>
                    <a:cubicBezTo>
                      <a:pt x="197" y="119"/>
                      <a:pt x="197" y="119"/>
                      <a:pt x="197" y="119"/>
                    </a:cubicBezTo>
                    <a:cubicBezTo>
                      <a:pt x="198" y="117"/>
                      <a:pt x="200" y="115"/>
                      <a:pt x="202" y="115"/>
                    </a:cubicBezTo>
                    <a:cubicBezTo>
                      <a:pt x="207" y="115"/>
                      <a:pt x="212" y="115"/>
                      <a:pt x="215" y="119"/>
                    </a:cubicBezTo>
                    <a:cubicBezTo>
                      <a:pt x="217" y="122"/>
                      <a:pt x="218" y="125"/>
                      <a:pt x="220" y="127"/>
                    </a:cubicBezTo>
                    <a:cubicBezTo>
                      <a:pt x="225" y="135"/>
                      <a:pt x="235" y="136"/>
                      <a:pt x="241" y="129"/>
                    </a:cubicBezTo>
                    <a:cubicBezTo>
                      <a:pt x="247" y="122"/>
                      <a:pt x="249" y="112"/>
                      <a:pt x="249" y="102"/>
                    </a:cubicBezTo>
                    <a:cubicBezTo>
                      <a:pt x="249" y="92"/>
                      <a:pt x="247" y="82"/>
                      <a:pt x="241" y="75"/>
                    </a:cubicBezTo>
                    <a:cubicBezTo>
                      <a:pt x="235" y="68"/>
                      <a:pt x="225" y="69"/>
                      <a:pt x="220" y="77"/>
                    </a:cubicBezTo>
                    <a:cubicBezTo>
                      <a:pt x="218" y="79"/>
                      <a:pt x="217" y="82"/>
                      <a:pt x="215" y="85"/>
                    </a:cubicBezTo>
                    <a:cubicBezTo>
                      <a:pt x="212" y="89"/>
                      <a:pt x="207" y="89"/>
                      <a:pt x="202" y="89"/>
                    </a:cubicBezTo>
                    <a:cubicBezTo>
                      <a:pt x="200" y="89"/>
                      <a:pt x="198" y="87"/>
                      <a:pt x="197" y="8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6"/>
                      <a:pt x="191" y="0"/>
                      <a:pt x="18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90"/>
                      <a:pt x="7" y="197"/>
                      <a:pt x="15" y="197"/>
                    </a:cubicBezTo>
                    <a:cubicBezTo>
                      <a:pt x="68" y="197"/>
                      <a:pt x="68" y="197"/>
                      <a:pt x="68" y="197"/>
                    </a:cubicBezTo>
                    <a:cubicBezTo>
                      <a:pt x="61" y="192"/>
                      <a:pt x="57" y="185"/>
                      <a:pt x="57" y="177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442;p40">
                <a:extLst>
                  <a:ext uri="{FF2B5EF4-FFF2-40B4-BE49-F238E27FC236}">
                    <a16:creationId xmlns:a16="http://schemas.microsoft.com/office/drawing/2014/main" id="{F5F89F55-1EDF-1E4F-BF31-E2AFC7C7556D}"/>
                  </a:ext>
                </a:extLst>
              </p:cNvPr>
              <p:cNvSpPr/>
              <p:nvPr/>
            </p:nvSpPr>
            <p:spPr>
              <a:xfrm>
                <a:off x="1995010" y="3754076"/>
                <a:ext cx="212501" cy="180938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05" extrusionOk="0">
                    <a:moveTo>
                      <a:pt x="221" y="147"/>
                    </a:moveTo>
                    <a:cubicBezTo>
                      <a:pt x="214" y="147"/>
                      <a:pt x="206" y="144"/>
                      <a:pt x="201" y="138"/>
                    </a:cubicBezTo>
                    <a:cubicBezTo>
                      <a:pt x="194" y="129"/>
                      <a:pt x="190" y="116"/>
                      <a:pt x="190" y="102"/>
                    </a:cubicBezTo>
                    <a:cubicBezTo>
                      <a:pt x="190" y="89"/>
                      <a:pt x="194" y="76"/>
                      <a:pt x="201" y="67"/>
                    </a:cubicBezTo>
                    <a:cubicBezTo>
                      <a:pt x="206" y="61"/>
                      <a:pt x="214" y="58"/>
                      <a:pt x="221" y="58"/>
                    </a:cubicBezTo>
                    <a:cubicBezTo>
                      <a:pt x="229" y="58"/>
                      <a:pt x="236" y="61"/>
                      <a:pt x="241" y="68"/>
                    </a:cubicBezTo>
                    <a:cubicBezTo>
                      <a:pt x="241" y="15"/>
                      <a:pt x="241" y="15"/>
                      <a:pt x="241" y="15"/>
                    </a:cubicBezTo>
                    <a:cubicBezTo>
                      <a:pt x="241" y="7"/>
                      <a:pt x="235" y="0"/>
                      <a:pt x="22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58" y="0"/>
                      <a:pt x="52" y="7"/>
                      <a:pt x="52" y="15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1" y="87"/>
                      <a:pt x="49" y="89"/>
                      <a:pt x="46" y="90"/>
                    </a:cubicBezTo>
                    <a:cubicBezTo>
                      <a:pt x="41" y="90"/>
                      <a:pt x="37" y="90"/>
                      <a:pt x="34" y="85"/>
                    </a:cubicBezTo>
                    <a:cubicBezTo>
                      <a:pt x="32" y="83"/>
                      <a:pt x="31" y="80"/>
                      <a:pt x="29" y="77"/>
                    </a:cubicBezTo>
                    <a:cubicBezTo>
                      <a:pt x="24" y="69"/>
                      <a:pt x="14" y="68"/>
                      <a:pt x="8" y="75"/>
                    </a:cubicBezTo>
                    <a:cubicBezTo>
                      <a:pt x="2" y="83"/>
                      <a:pt x="0" y="93"/>
                      <a:pt x="0" y="102"/>
                    </a:cubicBezTo>
                    <a:cubicBezTo>
                      <a:pt x="0" y="112"/>
                      <a:pt x="2" y="122"/>
                      <a:pt x="8" y="129"/>
                    </a:cubicBezTo>
                    <a:cubicBezTo>
                      <a:pt x="14" y="137"/>
                      <a:pt x="24" y="136"/>
                      <a:pt x="29" y="128"/>
                    </a:cubicBezTo>
                    <a:cubicBezTo>
                      <a:pt x="31" y="125"/>
                      <a:pt x="32" y="122"/>
                      <a:pt x="34" y="120"/>
                    </a:cubicBezTo>
                    <a:cubicBezTo>
                      <a:pt x="37" y="115"/>
                      <a:pt x="41" y="115"/>
                      <a:pt x="46" y="115"/>
                    </a:cubicBezTo>
                    <a:cubicBezTo>
                      <a:pt x="49" y="115"/>
                      <a:pt x="51" y="118"/>
                      <a:pt x="52" y="120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98"/>
                      <a:pt x="58" y="205"/>
                      <a:pt x="67" y="205"/>
                    </a:cubicBezTo>
                    <a:cubicBezTo>
                      <a:pt x="227" y="205"/>
                      <a:pt x="227" y="205"/>
                      <a:pt x="227" y="205"/>
                    </a:cubicBezTo>
                    <a:cubicBezTo>
                      <a:pt x="235" y="205"/>
                      <a:pt x="241" y="198"/>
                      <a:pt x="241" y="190"/>
                    </a:cubicBezTo>
                    <a:cubicBezTo>
                      <a:pt x="241" y="137"/>
                      <a:pt x="241" y="137"/>
                      <a:pt x="241" y="137"/>
                    </a:cubicBezTo>
                    <a:cubicBezTo>
                      <a:pt x="236" y="144"/>
                      <a:pt x="229" y="147"/>
                      <a:pt x="221" y="147"/>
                    </a:cubicBezTo>
                    <a:close/>
                  </a:path>
                </a:pathLst>
              </a:custGeom>
              <a:solidFill>
                <a:srgbClr val="3D85C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443;p40">
                <a:extLst>
                  <a:ext uri="{FF2B5EF4-FFF2-40B4-BE49-F238E27FC236}">
                    <a16:creationId xmlns:a16="http://schemas.microsoft.com/office/drawing/2014/main" id="{FA30ADE5-E329-9049-BBEE-0F21F1844265}"/>
                  </a:ext>
                </a:extLst>
              </p:cNvPr>
              <p:cNvSpPr/>
              <p:nvPr/>
            </p:nvSpPr>
            <p:spPr>
              <a:xfrm>
                <a:off x="2220560" y="3214987"/>
                <a:ext cx="173666" cy="219422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49" extrusionOk="0">
                    <a:moveTo>
                      <a:pt x="0" y="15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5" y="61"/>
                      <a:pt x="12" y="57"/>
                      <a:pt x="20" y="57"/>
                    </a:cubicBezTo>
                    <a:cubicBezTo>
                      <a:pt x="28" y="57"/>
                      <a:pt x="35" y="61"/>
                      <a:pt x="40" y="67"/>
                    </a:cubicBezTo>
                    <a:cubicBezTo>
                      <a:pt x="47" y="76"/>
                      <a:pt x="51" y="88"/>
                      <a:pt x="51" y="102"/>
                    </a:cubicBezTo>
                    <a:cubicBezTo>
                      <a:pt x="51" y="116"/>
                      <a:pt x="47" y="128"/>
                      <a:pt x="40" y="137"/>
                    </a:cubicBezTo>
                    <a:cubicBezTo>
                      <a:pt x="35" y="143"/>
                      <a:pt x="28" y="147"/>
                      <a:pt x="20" y="147"/>
                    </a:cubicBezTo>
                    <a:cubicBezTo>
                      <a:pt x="12" y="147"/>
                      <a:pt x="5" y="143"/>
                      <a:pt x="0" y="137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90"/>
                      <a:pt x="6" y="197"/>
                      <a:pt x="15" y="197"/>
                    </a:cubicBezTo>
                    <a:cubicBezTo>
                      <a:pt x="77" y="197"/>
                      <a:pt x="77" y="197"/>
                      <a:pt x="77" y="197"/>
                    </a:cubicBezTo>
                    <a:cubicBezTo>
                      <a:pt x="80" y="198"/>
                      <a:pt x="82" y="199"/>
                      <a:pt x="82" y="202"/>
                    </a:cubicBezTo>
                    <a:cubicBezTo>
                      <a:pt x="82" y="207"/>
                      <a:pt x="82" y="212"/>
                      <a:pt x="77" y="215"/>
                    </a:cubicBezTo>
                    <a:cubicBezTo>
                      <a:pt x="75" y="217"/>
                      <a:pt x="72" y="218"/>
                      <a:pt x="69" y="219"/>
                    </a:cubicBezTo>
                    <a:cubicBezTo>
                      <a:pt x="61" y="224"/>
                      <a:pt x="60" y="235"/>
                      <a:pt x="68" y="241"/>
                    </a:cubicBezTo>
                    <a:cubicBezTo>
                      <a:pt x="75" y="247"/>
                      <a:pt x="85" y="249"/>
                      <a:pt x="95" y="249"/>
                    </a:cubicBezTo>
                    <a:cubicBezTo>
                      <a:pt x="104" y="249"/>
                      <a:pt x="115" y="247"/>
                      <a:pt x="122" y="241"/>
                    </a:cubicBezTo>
                    <a:cubicBezTo>
                      <a:pt x="129" y="235"/>
                      <a:pt x="128" y="224"/>
                      <a:pt x="120" y="219"/>
                    </a:cubicBezTo>
                    <a:cubicBezTo>
                      <a:pt x="118" y="218"/>
                      <a:pt x="115" y="217"/>
                      <a:pt x="112" y="215"/>
                    </a:cubicBezTo>
                    <a:cubicBezTo>
                      <a:pt x="108" y="212"/>
                      <a:pt x="107" y="207"/>
                      <a:pt x="108" y="202"/>
                    </a:cubicBezTo>
                    <a:cubicBezTo>
                      <a:pt x="108" y="199"/>
                      <a:pt x="110" y="198"/>
                      <a:pt x="112" y="197"/>
                    </a:cubicBezTo>
                    <a:cubicBezTo>
                      <a:pt x="182" y="197"/>
                      <a:pt x="182" y="197"/>
                      <a:pt x="182" y="197"/>
                    </a:cubicBezTo>
                    <a:cubicBezTo>
                      <a:pt x="190" y="197"/>
                      <a:pt x="197" y="190"/>
                      <a:pt x="197" y="182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6"/>
                      <a:pt x="190" y="0"/>
                      <a:pt x="18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6" y="0"/>
                      <a:pt x="0" y="6"/>
                      <a:pt x="0" y="15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444;p40">
                <a:extLst>
                  <a:ext uri="{FF2B5EF4-FFF2-40B4-BE49-F238E27FC236}">
                    <a16:creationId xmlns:a16="http://schemas.microsoft.com/office/drawing/2014/main" id="{34316ED9-A28B-7B4E-849D-1D6F4918331E}"/>
                  </a:ext>
                </a:extLst>
              </p:cNvPr>
              <p:cNvSpPr/>
              <p:nvPr/>
            </p:nvSpPr>
            <p:spPr>
              <a:xfrm>
                <a:off x="2214346" y="3400890"/>
                <a:ext cx="179880" cy="21321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42" extrusionOk="0">
                    <a:moveTo>
                      <a:pt x="147" y="20"/>
                    </a:moveTo>
                    <a:cubicBezTo>
                      <a:pt x="147" y="28"/>
                      <a:pt x="143" y="35"/>
                      <a:pt x="137" y="40"/>
                    </a:cubicBezTo>
                    <a:cubicBezTo>
                      <a:pt x="128" y="48"/>
                      <a:pt x="116" y="51"/>
                      <a:pt x="102" y="51"/>
                    </a:cubicBezTo>
                    <a:cubicBezTo>
                      <a:pt x="88" y="51"/>
                      <a:pt x="75" y="48"/>
                      <a:pt x="67" y="40"/>
                    </a:cubicBezTo>
                    <a:cubicBezTo>
                      <a:pt x="60" y="35"/>
                      <a:pt x="57" y="28"/>
                      <a:pt x="57" y="20"/>
                    </a:cubicBezTo>
                    <a:cubicBezTo>
                      <a:pt x="57" y="12"/>
                      <a:pt x="61" y="5"/>
                      <a:pt x="6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83"/>
                      <a:pt x="6" y="190"/>
                      <a:pt x="14" y="190"/>
                    </a:cubicBezTo>
                    <a:cubicBezTo>
                      <a:pt x="84" y="190"/>
                      <a:pt x="84" y="190"/>
                      <a:pt x="84" y="190"/>
                    </a:cubicBezTo>
                    <a:cubicBezTo>
                      <a:pt x="87" y="191"/>
                      <a:pt x="89" y="192"/>
                      <a:pt x="89" y="195"/>
                    </a:cubicBezTo>
                    <a:cubicBezTo>
                      <a:pt x="89" y="200"/>
                      <a:pt x="89" y="205"/>
                      <a:pt x="84" y="208"/>
                    </a:cubicBezTo>
                    <a:cubicBezTo>
                      <a:pt x="82" y="210"/>
                      <a:pt x="79" y="211"/>
                      <a:pt x="76" y="212"/>
                    </a:cubicBezTo>
                    <a:cubicBezTo>
                      <a:pt x="68" y="217"/>
                      <a:pt x="67" y="228"/>
                      <a:pt x="75" y="234"/>
                    </a:cubicBezTo>
                    <a:cubicBezTo>
                      <a:pt x="82" y="240"/>
                      <a:pt x="92" y="242"/>
                      <a:pt x="102" y="242"/>
                    </a:cubicBezTo>
                    <a:cubicBezTo>
                      <a:pt x="111" y="242"/>
                      <a:pt x="122" y="240"/>
                      <a:pt x="129" y="234"/>
                    </a:cubicBezTo>
                    <a:cubicBezTo>
                      <a:pt x="136" y="228"/>
                      <a:pt x="135" y="217"/>
                      <a:pt x="127" y="212"/>
                    </a:cubicBezTo>
                    <a:cubicBezTo>
                      <a:pt x="125" y="211"/>
                      <a:pt x="122" y="210"/>
                      <a:pt x="119" y="208"/>
                    </a:cubicBezTo>
                    <a:cubicBezTo>
                      <a:pt x="115" y="205"/>
                      <a:pt x="114" y="200"/>
                      <a:pt x="115" y="195"/>
                    </a:cubicBezTo>
                    <a:cubicBezTo>
                      <a:pt x="115" y="192"/>
                      <a:pt x="117" y="191"/>
                      <a:pt x="119" y="190"/>
                    </a:cubicBezTo>
                    <a:cubicBezTo>
                      <a:pt x="189" y="190"/>
                      <a:pt x="189" y="190"/>
                      <a:pt x="189" y="190"/>
                    </a:cubicBezTo>
                    <a:cubicBezTo>
                      <a:pt x="197" y="190"/>
                      <a:pt x="204" y="183"/>
                      <a:pt x="204" y="175"/>
                    </a:cubicBezTo>
                    <a:cubicBezTo>
                      <a:pt x="204" y="15"/>
                      <a:pt x="204" y="15"/>
                      <a:pt x="204" y="15"/>
                    </a:cubicBezTo>
                    <a:cubicBezTo>
                      <a:pt x="204" y="7"/>
                      <a:pt x="197" y="0"/>
                      <a:pt x="18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3" y="5"/>
                      <a:pt x="147" y="12"/>
                      <a:pt x="147" y="20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445;p40">
                <a:extLst>
                  <a:ext uri="{FF2B5EF4-FFF2-40B4-BE49-F238E27FC236}">
                    <a16:creationId xmlns:a16="http://schemas.microsoft.com/office/drawing/2014/main" id="{53F74C36-D370-A54C-8C98-E0BC42F4C65E}"/>
                  </a:ext>
                </a:extLst>
              </p:cNvPr>
              <p:cNvSpPr/>
              <p:nvPr/>
            </p:nvSpPr>
            <p:spPr>
              <a:xfrm>
                <a:off x="1814198" y="3754076"/>
                <a:ext cx="213433" cy="180938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05" extrusionOk="0">
                    <a:moveTo>
                      <a:pt x="222" y="147"/>
                    </a:moveTo>
                    <a:cubicBezTo>
                      <a:pt x="214" y="147"/>
                      <a:pt x="207" y="144"/>
                      <a:pt x="202" y="138"/>
                    </a:cubicBezTo>
                    <a:cubicBezTo>
                      <a:pt x="195" y="129"/>
                      <a:pt x="191" y="116"/>
                      <a:pt x="191" y="102"/>
                    </a:cubicBezTo>
                    <a:cubicBezTo>
                      <a:pt x="191" y="89"/>
                      <a:pt x="195" y="76"/>
                      <a:pt x="202" y="67"/>
                    </a:cubicBezTo>
                    <a:cubicBezTo>
                      <a:pt x="207" y="61"/>
                      <a:pt x="214" y="58"/>
                      <a:pt x="222" y="58"/>
                    </a:cubicBezTo>
                    <a:cubicBezTo>
                      <a:pt x="230" y="58"/>
                      <a:pt x="237" y="61"/>
                      <a:pt x="242" y="68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42" y="7"/>
                      <a:pt x="236" y="0"/>
                      <a:pt x="228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59" y="0"/>
                      <a:pt x="53" y="7"/>
                      <a:pt x="53" y="15"/>
                    </a:cubicBezTo>
                    <a:cubicBezTo>
                      <a:pt x="53" y="85"/>
                      <a:pt x="53" y="85"/>
                      <a:pt x="53" y="85"/>
                    </a:cubicBezTo>
                    <a:cubicBezTo>
                      <a:pt x="52" y="87"/>
                      <a:pt x="50" y="89"/>
                      <a:pt x="47" y="90"/>
                    </a:cubicBezTo>
                    <a:cubicBezTo>
                      <a:pt x="42" y="90"/>
                      <a:pt x="38" y="90"/>
                      <a:pt x="34" y="85"/>
                    </a:cubicBezTo>
                    <a:cubicBezTo>
                      <a:pt x="33" y="83"/>
                      <a:pt x="32" y="80"/>
                      <a:pt x="30" y="77"/>
                    </a:cubicBezTo>
                    <a:cubicBezTo>
                      <a:pt x="25" y="69"/>
                      <a:pt x="15" y="68"/>
                      <a:pt x="9" y="75"/>
                    </a:cubicBezTo>
                    <a:cubicBezTo>
                      <a:pt x="3" y="83"/>
                      <a:pt x="0" y="93"/>
                      <a:pt x="1" y="102"/>
                    </a:cubicBezTo>
                    <a:cubicBezTo>
                      <a:pt x="0" y="112"/>
                      <a:pt x="3" y="122"/>
                      <a:pt x="9" y="129"/>
                    </a:cubicBezTo>
                    <a:cubicBezTo>
                      <a:pt x="15" y="137"/>
                      <a:pt x="25" y="136"/>
                      <a:pt x="30" y="128"/>
                    </a:cubicBezTo>
                    <a:cubicBezTo>
                      <a:pt x="32" y="125"/>
                      <a:pt x="33" y="122"/>
                      <a:pt x="34" y="120"/>
                    </a:cubicBezTo>
                    <a:cubicBezTo>
                      <a:pt x="38" y="115"/>
                      <a:pt x="42" y="115"/>
                      <a:pt x="47" y="115"/>
                    </a:cubicBezTo>
                    <a:cubicBezTo>
                      <a:pt x="50" y="115"/>
                      <a:pt x="52" y="118"/>
                      <a:pt x="53" y="120"/>
                    </a:cubicBezTo>
                    <a:cubicBezTo>
                      <a:pt x="53" y="190"/>
                      <a:pt x="53" y="190"/>
                      <a:pt x="53" y="190"/>
                    </a:cubicBezTo>
                    <a:cubicBezTo>
                      <a:pt x="53" y="198"/>
                      <a:pt x="59" y="205"/>
                      <a:pt x="67" y="205"/>
                    </a:cubicBezTo>
                    <a:cubicBezTo>
                      <a:pt x="228" y="205"/>
                      <a:pt x="228" y="205"/>
                      <a:pt x="228" y="205"/>
                    </a:cubicBezTo>
                    <a:cubicBezTo>
                      <a:pt x="236" y="205"/>
                      <a:pt x="242" y="198"/>
                      <a:pt x="242" y="190"/>
                    </a:cubicBezTo>
                    <a:cubicBezTo>
                      <a:pt x="242" y="137"/>
                      <a:pt x="242" y="137"/>
                      <a:pt x="242" y="137"/>
                    </a:cubicBezTo>
                    <a:cubicBezTo>
                      <a:pt x="237" y="144"/>
                      <a:pt x="230" y="147"/>
                      <a:pt x="222" y="147"/>
                    </a:cubicBez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446;p40">
                <a:extLst>
                  <a:ext uri="{FF2B5EF4-FFF2-40B4-BE49-F238E27FC236}">
                    <a16:creationId xmlns:a16="http://schemas.microsoft.com/office/drawing/2014/main" id="{1DA7E7FA-EDA1-3E4E-84B4-DA692118F0C3}"/>
                  </a:ext>
                </a:extLst>
              </p:cNvPr>
              <p:cNvSpPr/>
              <p:nvPr/>
            </p:nvSpPr>
            <p:spPr>
              <a:xfrm>
                <a:off x="2214346" y="3580587"/>
                <a:ext cx="179880" cy="21321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42" extrusionOk="0">
                    <a:moveTo>
                      <a:pt x="147" y="20"/>
                    </a:moveTo>
                    <a:cubicBezTo>
                      <a:pt x="147" y="28"/>
                      <a:pt x="143" y="35"/>
                      <a:pt x="137" y="40"/>
                    </a:cubicBezTo>
                    <a:cubicBezTo>
                      <a:pt x="128" y="48"/>
                      <a:pt x="116" y="52"/>
                      <a:pt x="102" y="51"/>
                    </a:cubicBezTo>
                    <a:cubicBezTo>
                      <a:pt x="88" y="52"/>
                      <a:pt x="75" y="48"/>
                      <a:pt x="67" y="40"/>
                    </a:cubicBezTo>
                    <a:cubicBezTo>
                      <a:pt x="60" y="35"/>
                      <a:pt x="57" y="28"/>
                      <a:pt x="57" y="20"/>
                    </a:cubicBezTo>
                    <a:cubicBezTo>
                      <a:pt x="57" y="13"/>
                      <a:pt x="61" y="5"/>
                      <a:pt x="6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83"/>
                      <a:pt x="6" y="190"/>
                      <a:pt x="14" y="190"/>
                    </a:cubicBezTo>
                    <a:cubicBezTo>
                      <a:pt x="84" y="190"/>
                      <a:pt x="84" y="190"/>
                      <a:pt x="84" y="190"/>
                    </a:cubicBezTo>
                    <a:cubicBezTo>
                      <a:pt x="87" y="191"/>
                      <a:pt x="89" y="193"/>
                      <a:pt x="89" y="195"/>
                    </a:cubicBezTo>
                    <a:cubicBezTo>
                      <a:pt x="89" y="200"/>
                      <a:pt x="89" y="205"/>
                      <a:pt x="84" y="208"/>
                    </a:cubicBezTo>
                    <a:cubicBezTo>
                      <a:pt x="82" y="210"/>
                      <a:pt x="79" y="211"/>
                      <a:pt x="76" y="213"/>
                    </a:cubicBezTo>
                    <a:cubicBezTo>
                      <a:pt x="68" y="218"/>
                      <a:pt x="67" y="228"/>
                      <a:pt x="75" y="234"/>
                    </a:cubicBezTo>
                    <a:cubicBezTo>
                      <a:pt x="82" y="240"/>
                      <a:pt x="92" y="242"/>
                      <a:pt x="102" y="242"/>
                    </a:cubicBezTo>
                    <a:cubicBezTo>
                      <a:pt x="111" y="242"/>
                      <a:pt x="122" y="240"/>
                      <a:pt x="129" y="234"/>
                    </a:cubicBezTo>
                    <a:cubicBezTo>
                      <a:pt x="136" y="228"/>
                      <a:pt x="135" y="218"/>
                      <a:pt x="127" y="213"/>
                    </a:cubicBezTo>
                    <a:cubicBezTo>
                      <a:pt x="125" y="211"/>
                      <a:pt x="122" y="210"/>
                      <a:pt x="119" y="208"/>
                    </a:cubicBezTo>
                    <a:cubicBezTo>
                      <a:pt x="115" y="205"/>
                      <a:pt x="114" y="200"/>
                      <a:pt x="115" y="195"/>
                    </a:cubicBezTo>
                    <a:cubicBezTo>
                      <a:pt x="115" y="193"/>
                      <a:pt x="117" y="191"/>
                      <a:pt x="119" y="190"/>
                    </a:cubicBezTo>
                    <a:cubicBezTo>
                      <a:pt x="189" y="190"/>
                      <a:pt x="189" y="190"/>
                      <a:pt x="189" y="190"/>
                    </a:cubicBezTo>
                    <a:cubicBezTo>
                      <a:pt x="197" y="190"/>
                      <a:pt x="204" y="183"/>
                      <a:pt x="204" y="175"/>
                    </a:cubicBezTo>
                    <a:cubicBezTo>
                      <a:pt x="204" y="15"/>
                      <a:pt x="204" y="15"/>
                      <a:pt x="204" y="15"/>
                    </a:cubicBezTo>
                    <a:cubicBezTo>
                      <a:pt x="204" y="7"/>
                      <a:pt x="197" y="0"/>
                      <a:pt x="18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3" y="5"/>
                      <a:pt x="147" y="13"/>
                      <a:pt x="147" y="2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447;p40">
                <a:extLst>
                  <a:ext uri="{FF2B5EF4-FFF2-40B4-BE49-F238E27FC236}">
                    <a16:creationId xmlns:a16="http://schemas.microsoft.com/office/drawing/2014/main" id="{1D9B44B2-1D59-E44F-B110-E6FF260BFD34}"/>
                  </a:ext>
                </a:extLst>
              </p:cNvPr>
              <p:cNvSpPr/>
              <p:nvPr/>
            </p:nvSpPr>
            <p:spPr>
              <a:xfrm>
                <a:off x="2174890" y="3760283"/>
                <a:ext cx="219335" cy="174731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98" extrusionOk="0">
                    <a:moveTo>
                      <a:pt x="192" y="21"/>
                    </a:moveTo>
                    <a:cubicBezTo>
                      <a:pt x="192" y="28"/>
                      <a:pt x="188" y="35"/>
                      <a:pt x="182" y="41"/>
                    </a:cubicBezTo>
                    <a:cubicBezTo>
                      <a:pt x="173" y="48"/>
                      <a:pt x="161" y="52"/>
                      <a:pt x="147" y="52"/>
                    </a:cubicBezTo>
                    <a:cubicBezTo>
                      <a:pt x="133" y="52"/>
                      <a:pt x="120" y="48"/>
                      <a:pt x="112" y="41"/>
                    </a:cubicBezTo>
                    <a:cubicBezTo>
                      <a:pt x="105" y="35"/>
                      <a:pt x="102" y="28"/>
                      <a:pt x="102" y="21"/>
                    </a:cubicBezTo>
                    <a:cubicBezTo>
                      <a:pt x="102" y="13"/>
                      <a:pt x="106" y="5"/>
                      <a:pt x="11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59" y="0"/>
                      <a:pt x="52" y="7"/>
                      <a:pt x="52" y="15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1" y="80"/>
                      <a:pt x="49" y="82"/>
                      <a:pt x="47" y="83"/>
                    </a:cubicBezTo>
                    <a:cubicBezTo>
                      <a:pt x="42" y="83"/>
                      <a:pt x="37" y="83"/>
                      <a:pt x="34" y="78"/>
                    </a:cubicBezTo>
                    <a:cubicBezTo>
                      <a:pt x="32" y="76"/>
                      <a:pt x="31" y="73"/>
                      <a:pt x="29" y="70"/>
                    </a:cubicBezTo>
                    <a:cubicBezTo>
                      <a:pt x="24" y="62"/>
                      <a:pt x="14" y="61"/>
                      <a:pt x="8" y="68"/>
                    </a:cubicBezTo>
                    <a:cubicBezTo>
                      <a:pt x="2" y="76"/>
                      <a:pt x="0" y="86"/>
                      <a:pt x="0" y="95"/>
                    </a:cubicBezTo>
                    <a:cubicBezTo>
                      <a:pt x="0" y="105"/>
                      <a:pt x="2" y="115"/>
                      <a:pt x="8" y="122"/>
                    </a:cubicBezTo>
                    <a:cubicBezTo>
                      <a:pt x="14" y="130"/>
                      <a:pt x="24" y="129"/>
                      <a:pt x="29" y="121"/>
                    </a:cubicBezTo>
                    <a:cubicBezTo>
                      <a:pt x="31" y="118"/>
                      <a:pt x="32" y="115"/>
                      <a:pt x="34" y="113"/>
                    </a:cubicBezTo>
                    <a:cubicBezTo>
                      <a:pt x="37" y="108"/>
                      <a:pt x="42" y="108"/>
                      <a:pt x="47" y="108"/>
                    </a:cubicBezTo>
                    <a:cubicBezTo>
                      <a:pt x="49" y="108"/>
                      <a:pt x="51" y="111"/>
                      <a:pt x="52" y="11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2" y="191"/>
                      <a:pt x="59" y="198"/>
                      <a:pt x="67" y="198"/>
                    </a:cubicBezTo>
                    <a:cubicBezTo>
                      <a:pt x="234" y="198"/>
                      <a:pt x="234" y="198"/>
                      <a:pt x="234" y="198"/>
                    </a:cubicBezTo>
                    <a:cubicBezTo>
                      <a:pt x="242" y="198"/>
                      <a:pt x="249" y="191"/>
                      <a:pt x="249" y="183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49" y="7"/>
                      <a:pt x="242" y="0"/>
                      <a:pt x="234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8" y="5"/>
                      <a:pt x="192" y="13"/>
                      <a:pt x="192" y="21"/>
                    </a:cubicBez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F0164E2F-5D97-4348-A8CD-729D664A336B}"/>
                </a:ext>
              </a:extLst>
            </p:cNvPr>
            <p:cNvSpPr txBox="1"/>
            <p:nvPr/>
          </p:nvSpPr>
          <p:spPr>
            <a:xfrm>
              <a:off x="878373" y="930453"/>
              <a:ext cx="14852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dirty="0"/>
                <a:t>ACAPARADOR</a:t>
              </a:r>
            </a:p>
            <a:p>
              <a:pPr algn="ctr"/>
              <a:r>
                <a:rPr lang="es-MX" dirty="0"/>
                <a:t>QUE</a:t>
              </a:r>
            </a:p>
            <a:p>
              <a:pPr algn="ctr"/>
              <a:r>
                <a:rPr lang="es-MX" dirty="0"/>
                <a:t>COMPRA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99F467E5-A493-B045-9964-5C57749EA02F}"/>
              </a:ext>
            </a:extLst>
          </p:cNvPr>
          <p:cNvGrpSpPr/>
          <p:nvPr/>
        </p:nvGrpSpPr>
        <p:grpSpPr>
          <a:xfrm>
            <a:off x="3181914" y="344826"/>
            <a:ext cx="2818622" cy="2094583"/>
            <a:chOff x="3181914" y="344826"/>
            <a:chExt cx="2818622" cy="2094583"/>
          </a:xfrm>
        </p:grpSpPr>
        <p:grpSp>
          <p:nvGrpSpPr>
            <p:cNvPr id="21" name="Google Shape;1435;p40">
              <a:extLst>
                <a:ext uri="{FF2B5EF4-FFF2-40B4-BE49-F238E27FC236}">
                  <a16:creationId xmlns:a16="http://schemas.microsoft.com/office/drawing/2014/main" id="{55702AD0-3A45-EE49-A02D-7E71E3FC620E}"/>
                </a:ext>
              </a:extLst>
            </p:cNvPr>
            <p:cNvGrpSpPr/>
            <p:nvPr/>
          </p:nvGrpSpPr>
          <p:grpSpPr>
            <a:xfrm>
              <a:off x="3181914" y="344826"/>
              <a:ext cx="2818622" cy="2094583"/>
              <a:chOff x="1674084" y="3214987"/>
              <a:chExt cx="720142" cy="720027"/>
            </a:xfrm>
          </p:grpSpPr>
          <p:sp>
            <p:nvSpPr>
              <p:cNvPr id="22" name="Google Shape;1436;p40">
                <a:extLst>
                  <a:ext uri="{FF2B5EF4-FFF2-40B4-BE49-F238E27FC236}">
                    <a16:creationId xmlns:a16="http://schemas.microsoft.com/office/drawing/2014/main" id="{748CFC57-C1C2-BF4C-91AA-F9A2BE257D05}"/>
                  </a:ext>
                </a:extLst>
              </p:cNvPr>
              <p:cNvSpPr/>
              <p:nvPr/>
            </p:nvSpPr>
            <p:spPr>
              <a:xfrm>
                <a:off x="1674084" y="3354958"/>
                <a:ext cx="179880" cy="21321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42" extrusionOk="0">
                    <a:moveTo>
                      <a:pt x="57" y="222"/>
                    </a:moveTo>
                    <a:cubicBezTo>
                      <a:pt x="57" y="214"/>
                      <a:pt x="61" y="207"/>
                      <a:pt x="67" y="202"/>
                    </a:cubicBezTo>
                    <a:cubicBezTo>
                      <a:pt x="76" y="195"/>
                      <a:pt x="88" y="191"/>
                      <a:pt x="102" y="191"/>
                    </a:cubicBezTo>
                    <a:cubicBezTo>
                      <a:pt x="116" y="191"/>
                      <a:pt x="129" y="195"/>
                      <a:pt x="137" y="202"/>
                    </a:cubicBezTo>
                    <a:cubicBezTo>
                      <a:pt x="144" y="207"/>
                      <a:pt x="147" y="214"/>
                      <a:pt x="147" y="222"/>
                    </a:cubicBezTo>
                    <a:cubicBezTo>
                      <a:pt x="147" y="230"/>
                      <a:pt x="143" y="237"/>
                      <a:pt x="137" y="242"/>
                    </a:cubicBezTo>
                    <a:cubicBezTo>
                      <a:pt x="190" y="242"/>
                      <a:pt x="190" y="242"/>
                      <a:pt x="190" y="242"/>
                    </a:cubicBezTo>
                    <a:cubicBezTo>
                      <a:pt x="198" y="242"/>
                      <a:pt x="204" y="235"/>
                      <a:pt x="204" y="227"/>
                    </a:cubicBezTo>
                    <a:cubicBezTo>
                      <a:pt x="204" y="67"/>
                      <a:pt x="204" y="67"/>
                      <a:pt x="204" y="67"/>
                    </a:cubicBezTo>
                    <a:cubicBezTo>
                      <a:pt x="204" y="59"/>
                      <a:pt x="198" y="52"/>
                      <a:pt x="190" y="52"/>
                    </a:cubicBezTo>
                    <a:cubicBezTo>
                      <a:pt x="120" y="52"/>
                      <a:pt x="120" y="52"/>
                      <a:pt x="120" y="52"/>
                    </a:cubicBezTo>
                    <a:cubicBezTo>
                      <a:pt x="118" y="51"/>
                      <a:pt x="115" y="50"/>
                      <a:pt x="115" y="47"/>
                    </a:cubicBezTo>
                    <a:cubicBezTo>
                      <a:pt x="115" y="42"/>
                      <a:pt x="115" y="37"/>
                      <a:pt x="120" y="34"/>
                    </a:cubicBezTo>
                    <a:cubicBezTo>
                      <a:pt x="122" y="32"/>
                      <a:pt x="125" y="31"/>
                      <a:pt x="128" y="30"/>
                    </a:cubicBezTo>
                    <a:cubicBezTo>
                      <a:pt x="136" y="25"/>
                      <a:pt x="137" y="14"/>
                      <a:pt x="129" y="8"/>
                    </a:cubicBezTo>
                    <a:cubicBezTo>
                      <a:pt x="122" y="2"/>
                      <a:pt x="112" y="0"/>
                      <a:pt x="102" y="0"/>
                    </a:cubicBezTo>
                    <a:cubicBezTo>
                      <a:pt x="93" y="0"/>
                      <a:pt x="82" y="2"/>
                      <a:pt x="75" y="8"/>
                    </a:cubicBezTo>
                    <a:cubicBezTo>
                      <a:pt x="68" y="14"/>
                      <a:pt x="69" y="25"/>
                      <a:pt x="77" y="30"/>
                    </a:cubicBezTo>
                    <a:cubicBezTo>
                      <a:pt x="80" y="31"/>
                      <a:pt x="82" y="32"/>
                      <a:pt x="85" y="34"/>
                    </a:cubicBezTo>
                    <a:cubicBezTo>
                      <a:pt x="89" y="37"/>
                      <a:pt x="90" y="42"/>
                      <a:pt x="89" y="47"/>
                    </a:cubicBezTo>
                    <a:cubicBezTo>
                      <a:pt x="89" y="50"/>
                      <a:pt x="87" y="51"/>
                      <a:pt x="8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7" y="52"/>
                      <a:pt x="0" y="59"/>
                      <a:pt x="0" y="67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35"/>
                      <a:pt x="7" y="242"/>
                      <a:pt x="15" y="242"/>
                    </a:cubicBezTo>
                    <a:cubicBezTo>
                      <a:pt x="68" y="242"/>
                      <a:pt x="68" y="242"/>
                      <a:pt x="68" y="242"/>
                    </a:cubicBezTo>
                    <a:cubicBezTo>
                      <a:pt x="61" y="237"/>
                      <a:pt x="57" y="230"/>
                      <a:pt x="57" y="222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437;p40">
                <a:extLst>
                  <a:ext uri="{FF2B5EF4-FFF2-40B4-BE49-F238E27FC236}">
                    <a16:creationId xmlns:a16="http://schemas.microsoft.com/office/drawing/2014/main" id="{E485A31A-A031-284A-8B26-C36A617F8ECF}"/>
                  </a:ext>
                </a:extLst>
              </p:cNvPr>
              <p:cNvSpPr/>
              <p:nvPr/>
            </p:nvSpPr>
            <p:spPr>
              <a:xfrm>
                <a:off x="1674084" y="3534654"/>
                <a:ext cx="179880" cy="2135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42" extrusionOk="0">
                    <a:moveTo>
                      <a:pt x="57" y="222"/>
                    </a:moveTo>
                    <a:cubicBezTo>
                      <a:pt x="57" y="214"/>
                      <a:pt x="61" y="207"/>
                      <a:pt x="67" y="202"/>
                    </a:cubicBezTo>
                    <a:cubicBezTo>
                      <a:pt x="76" y="195"/>
                      <a:pt x="88" y="191"/>
                      <a:pt x="102" y="191"/>
                    </a:cubicBezTo>
                    <a:cubicBezTo>
                      <a:pt x="116" y="191"/>
                      <a:pt x="129" y="195"/>
                      <a:pt x="137" y="202"/>
                    </a:cubicBezTo>
                    <a:cubicBezTo>
                      <a:pt x="144" y="207"/>
                      <a:pt x="147" y="214"/>
                      <a:pt x="147" y="222"/>
                    </a:cubicBezTo>
                    <a:cubicBezTo>
                      <a:pt x="147" y="230"/>
                      <a:pt x="143" y="237"/>
                      <a:pt x="137" y="242"/>
                    </a:cubicBezTo>
                    <a:cubicBezTo>
                      <a:pt x="190" y="242"/>
                      <a:pt x="190" y="242"/>
                      <a:pt x="190" y="242"/>
                    </a:cubicBezTo>
                    <a:cubicBezTo>
                      <a:pt x="198" y="242"/>
                      <a:pt x="204" y="236"/>
                      <a:pt x="204" y="227"/>
                    </a:cubicBezTo>
                    <a:cubicBezTo>
                      <a:pt x="204" y="67"/>
                      <a:pt x="204" y="67"/>
                      <a:pt x="204" y="67"/>
                    </a:cubicBezTo>
                    <a:cubicBezTo>
                      <a:pt x="204" y="59"/>
                      <a:pt x="198" y="53"/>
                      <a:pt x="190" y="53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18" y="52"/>
                      <a:pt x="115" y="50"/>
                      <a:pt x="115" y="47"/>
                    </a:cubicBezTo>
                    <a:cubicBezTo>
                      <a:pt x="115" y="42"/>
                      <a:pt x="115" y="38"/>
                      <a:pt x="120" y="34"/>
                    </a:cubicBezTo>
                    <a:cubicBezTo>
                      <a:pt x="122" y="33"/>
                      <a:pt x="125" y="31"/>
                      <a:pt x="128" y="30"/>
                    </a:cubicBezTo>
                    <a:cubicBezTo>
                      <a:pt x="136" y="25"/>
                      <a:pt x="137" y="15"/>
                      <a:pt x="129" y="9"/>
                    </a:cubicBezTo>
                    <a:cubicBezTo>
                      <a:pt x="122" y="3"/>
                      <a:pt x="112" y="0"/>
                      <a:pt x="102" y="1"/>
                    </a:cubicBezTo>
                    <a:cubicBezTo>
                      <a:pt x="93" y="0"/>
                      <a:pt x="82" y="3"/>
                      <a:pt x="75" y="9"/>
                    </a:cubicBezTo>
                    <a:cubicBezTo>
                      <a:pt x="68" y="15"/>
                      <a:pt x="69" y="25"/>
                      <a:pt x="77" y="30"/>
                    </a:cubicBezTo>
                    <a:cubicBezTo>
                      <a:pt x="80" y="31"/>
                      <a:pt x="82" y="33"/>
                      <a:pt x="85" y="34"/>
                    </a:cubicBezTo>
                    <a:cubicBezTo>
                      <a:pt x="89" y="38"/>
                      <a:pt x="90" y="42"/>
                      <a:pt x="89" y="47"/>
                    </a:cubicBezTo>
                    <a:cubicBezTo>
                      <a:pt x="89" y="50"/>
                      <a:pt x="87" y="52"/>
                      <a:pt x="8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7" y="53"/>
                      <a:pt x="0" y="59"/>
                      <a:pt x="0" y="67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36"/>
                      <a:pt x="7" y="242"/>
                      <a:pt x="15" y="242"/>
                    </a:cubicBezTo>
                    <a:cubicBezTo>
                      <a:pt x="68" y="242"/>
                      <a:pt x="68" y="242"/>
                      <a:pt x="68" y="242"/>
                    </a:cubicBezTo>
                    <a:cubicBezTo>
                      <a:pt x="61" y="237"/>
                      <a:pt x="57" y="230"/>
                      <a:pt x="57" y="222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438;p40">
                <a:extLst>
                  <a:ext uri="{FF2B5EF4-FFF2-40B4-BE49-F238E27FC236}">
                    <a16:creationId xmlns:a16="http://schemas.microsoft.com/office/drawing/2014/main" id="{327BF7D8-06A5-D84E-8B82-B373B54E93EF}"/>
                  </a:ext>
                </a:extLst>
              </p:cNvPr>
              <p:cNvSpPr/>
              <p:nvPr/>
            </p:nvSpPr>
            <p:spPr>
              <a:xfrm>
                <a:off x="1861110" y="3214987"/>
                <a:ext cx="212190" cy="179696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04" extrusionOk="0">
                    <a:moveTo>
                      <a:pt x="20" y="57"/>
                    </a:moveTo>
                    <a:cubicBezTo>
                      <a:pt x="27" y="57"/>
                      <a:pt x="35" y="61"/>
                      <a:pt x="40" y="67"/>
                    </a:cubicBezTo>
                    <a:cubicBezTo>
                      <a:pt x="47" y="76"/>
                      <a:pt x="51" y="88"/>
                      <a:pt x="51" y="102"/>
                    </a:cubicBezTo>
                    <a:cubicBezTo>
                      <a:pt x="51" y="116"/>
                      <a:pt x="47" y="128"/>
                      <a:pt x="40" y="137"/>
                    </a:cubicBezTo>
                    <a:cubicBezTo>
                      <a:pt x="35" y="143"/>
                      <a:pt x="27" y="147"/>
                      <a:pt x="20" y="147"/>
                    </a:cubicBezTo>
                    <a:cubicBezTo>
                      <a:pt x="12" y="147"/>
                      <a:pt x="5" y="143"/>
                      <a:pt x="0" y="13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7"/>
                      <a:pt x="6" y="204"/>
                      <a:pt x="14" y="204"/>
                    </a:cubicBezTo>
                    <a:cubicBezTo>
                      <a:pt x="175" y="204"/>
                      <a:pt x="175" y="204"/>
                      <a:pt x="175" y="204"/>
                    </a:cubicBezTo>
                    <a:cubicBezTo>
                      <a:pt x="183" y="204"/>
                      <a:pt x="189" y="197"/>
                      <a:pt x="189" y="189"/>
                    </a:cubicBezTo>
                    <a:cubicBezTo>
                      <a:pt x="189" y="119"/>
                      <a:pt x="189" y="119"/>
                      <a:pt x="189" y="119"/>
                    </a:cubicBezTo>
                    <a:cubicBezTo>
                      <a:pt x="190" y="117"/>
                      <a:pt x="192" y="115"/>
                      <a:pt x="195" y="115"/>
                    </a:cubicBezTo>
                    <a:cubicBezTo>
                      <a:pt x="200" y="115"/>
                      <a:pt x="204" y="115"/>
                      <a:pt x="207" y="119"/>
                    </a:cubicBezTo>
                    <a:cubicBezTo>
                      <a:pt x="209" y="122"/>
                      <a:pt x="210" y="125"/>
                      <a:pt x="212" y="127"/>
                    </a:cubicBezTo>
                    <a:cubicBezTo>
                      <a:pt x="217" y="135"/>
                      <a:pt x="227" y="136"/>
                      <a:pt x="233" y="129"/>
                    </a:cubicBezTo>
                    <a:cubicBezTo>
                      <a:pt x="239" y="122"/>
                      <a:pt x="241" y="112"/>
                      <a:pt x="241" y="102"/>
                    </a:cubicBezTo>
                    <a:cubicBezTo>
                      <a:pt x="241" y="92"/>
                      <a:pt x="239" y="82"/>
                      <a:pt x="233" y="75"/>
                    </a:cubicBezTo>
                    <a:cubicBezTo>
                      <a:pt x="227" y="68"/>
                      <a:pt x="217" y="69"/>
                      <a:pt x="212" y="77"/>
                    </a:cubicBezTo>
                    <a:cubicBezTo>
                      <a:pt x="210" y="79"/>
                      <a:pt x="209" y="82"/>
                      <a:pt x="207" y="85"/>
                    </a:cubicBezTo>
                    <a:cubicBezTo>
                      <a:pt x="204" y="89"/>
                      <a:pt x="200" y="89"/>
                      <a:pt x="195" y="89"/>
                    </a:cubicBezTo>
                    <a:cubicBezTo>
                      <a:pt x="192" y="89"/>
                      <a:pt x="190" y="87"/>
                      <a:pt x="189" y="85"/>
                    </a:cubicBezTo>
                    <a:cubicBezTo>
                      <a:pt x="189" y="15"/>
                      <a:pt x="189" y="15"/>
                      <a:pt x="189" y="15"/>
                    </a:cubicBezTo>
                    <a:cubicBezTo>
                      <a:pt x="189" y="6"/>
                      <a:pt x="183" y="0"/>
                      <a:pt x="17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5" y="61"/>
                      <a:pt x="12" y="57"/>
                      <a:pt x="20" y="57"/>
                    </a:cubicBez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439;p40">
                <a:extLst>
                  <a:ext uri="{FF2B5EF4-FFF2-40B4-BE49-F238E27FC236}">
                    <a16:creationId xmlns:a16="http://schemas.microsoft.com/office/drawing/2014/main" id="{89EDC8BE-0959-3B46-B0C4-0CA9F264FF37}"/>
                  </a:ext>
                </a:extLst>
              </p:cNvPr>
              <p:cNvSpPr/>
              <p:nvPr/>
            </p:nvSpPr>
            <p:spPr>
              <a:xfrm>
                <a:off x="2040679" y="3214987"/>
                <a:ext cx="213433" cy="17969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04" extrusionOk="0">
                    <a:moveTo>
                      <a:pt x="20" y="57"/>
                    </a:moveTo>
                    <a:cubicBezTo>
                      <a:pt x="28" y="57"/>
                      <a:pt x="35" y="61"/>
                      <a:pt x="40" y="67"/>
                    </a:cubicBezTo>
                    <a:cubicBezTo>
                      <a:pt x="47" y="76"/>
                      <a:pt x="51" y="88"/>
                      <a:pt x="51" y="102"/>
                    </a:cubicBezTo>
                    <a:cubicBezTo>
                      <a:pt x="51" y="116"/>
                      <a:pt x="47" y="128"/>
                      <a:pt x="40" y="137"/>
                    </a:cubicBezTo>
                    <a:cubicBezTo>
                      <a:pt x="35" y="143"/>
                      <a:pt x="28" y="147"/>
                      <a:pt x="20" y="147"/>
                    </a:cubicBezTo>
                    <a:cubicBezTo>
                      <a:pt x="12" y="147"/>
                      <a:pt x="5" y="143"/>
                      <a:pt x="0" y="13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7"/>
                      <a:pt x="6" y="204"/>
                      <a:pt x="14" y="204"/>
                    </a:cubicBezTo>
                    <a:cubicBezTo>
                      <a:pt x="175" y="204"/>
                      <a:pt x="175" y="204"/>
                      <a:pt x="175" y="204"/>
                    </a:cubicBezTo>
                    <a:cubicBezTo>
                      <a:pt x="183" y="204"/>
                      <a:pt x="189" y="197"/>
                      <a:pt x="189" y="189"/>
                    </a:cubicBezTo>
                    <a:cubicBezTo>
                      <a:pt x="189" y="119"/>
                      <a:pt x="189" y="119"/>
                      <a:pt x="189" y="119"/>
                    </a:cubicBezTo>
                    <a:cubicBezTo>
                      <a:pt x="190" y="117"/>
                      <a:pt x="192" y="115"/>
                      <a:pt x="195" y="115"/>
                    </a:cubicBezTo>
                    <a:cubicBezTo>
                      <a:pt x="200" y="115"/>
                      <a:pt x="204" y="115"/>
                      <a:pt x="208" y="119"/>
                    </a:cubicBezTo>
                    <a:cubicBezTo>
                      <a:pt x="209" y="122"/>
                      <a:pt x="211" y="125"/>
                      <a:pt x="212" y="127"/>
                    </a:cubicBezTo>
                    <a:cubicBezTo>
                      <a:pt x="217" y="135"/>
                      <a:pt x="227" y="136"/>
                      <a:pt x="233" y="129"/>
                    </a:cubicBezTo>
                    <a:cubicBezTo>
                      <a:pt x="239" y="122"/>
                      <a:pt x="242" y="112"/>
                      <a:pt x="241" y="102"/>
                    </a:cubicBezTo>
                    <a:cubicBezTo>
                      <a:pt x="242" y="92"/>
                      <a:pt x="239" y="82"/>
                      <a:pt x="233" y="75"/>
                    </a:cubicBezTo>
                    <a:cubicBezTo>
                      <a:pt x="227" y="68"/>
                      <a:pt x="217" y="69"/>
                      <a:pt x="212" y="77"/>
                    </a:cubicBezTo>
                    <a:cubicBezTo>
                      <a:pt x="211" y="79"/>
                      <a:pt x="209" y="82"/>
                      <a:pt x="208" y="85"/>
                    </a:cubicBezTo>
                    <a:cubicBezTo>
                      <a:pt x="204" y="89"/>
                      <a:pt x="200" y="89"/>
                      <a:pt x="195" y="89"/>
                    </a:cubicBezTo>
                    <a:cubicBezTo>
                      <a:pt x="192" y="89"/>
                      <a:pt x="190" y="87"/>
                      <a:pt x="189" y="85"/>
                    </a:cubicBezTo>
                    <a:cubicBezTo>
                      <a:pt x="189" y="15"/>
                      <a:pt x="189" y="15"/>
                      <a:pt x="189" y="15"/>
                    </a:cubicBezTo>
                    <a:cubicBezTo>
                      <a:pt x="189" y="6"/>
                      <a:pt x="183" y="0"/>
                      <a:pt x="17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5" y="61"/>
                      <a:pt x="12" y="57"/>
                      <a:pt x="20" y="57"/>
                    </a:cubicBezTo>
                    <a:close/>
                  </a:path>
                </a:pathLst>
              </a:custGeom>
              <a:solidFill>
                <a:srgbClr val="E6913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440;p40">
                <a:extLst>
                  <a:ext uri="{FF2B5EF4-FFF2-40B4-BE49-F238E27FC236}">
                    <a16:creationId xmlns:a16="http://schemas.microsoft.com/office/drawing/2014/main" id="{0C4DC847-E33C-7B4E-A227-85529A3C84E4}"/>
                  </a:ext>
                </a:extLst>
              </p:cNvPr>
              <p:cNvSpPr/>
              <p:nvPr/>
            </p:nvSpPr>
            <p:spPr>
              <a:xfrm>
                <a:off x="1674084" y="3714660"/>
                <a:ext cx="173666" cy="220353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50" extrusionOk="0">
                    <a:moveTo>
                      <a:pt x="177" y="192"/>
                    </a:moveTo>
                    <a:cubicBezTo>
                      <a:pt x="169" y="192"/>
                      <a:pt x="162" y="189"/>
                      <a:pt x="157" y="183"/>
                    </a:cubicBezTo>
                    <a:cubicBezTo>
                      <a:pt x="150" y="174"/>
                      <a:pt x="146" y="161"/>
                      <a:pt x="146" y="147"/>
                    </a:cubicBezTo>
                    <a:cubicBezTo>
                      <a:pt x="146" y="134"/>
                      <a:pt x="150" y="121"/>
                      <a:pt x="157" y="112"/>
                    </a:cubicBezTo>
                    <a:cubicBezTo>
                      <a:pt x="162" y="106"/>
                      <a:pt x="169" y="103"/>
                      <a:pt x="177" y="103"/>
                    </a:cubicBezTo>
                    <a:cubicBezTo>
                      <a:pt x="185" y="103"/>
                      <a:pt x="192" y="106"/>
                      <a:pt x="197" y="113"/>
                    </a:cubicBezTo>
                    <a:cubicBezTo>
                      <a:pt x="197" y="67"/>
                      <a:pt x="197" y="67"/>
                      <a:pt x="197" y="67"/>
                    </a:cubicBezTo>
                    <a:cubicBezTo>
                      <a:pt x="197" y="59"/>
                      <a:pt x="191" y="53"/>
                      <a:pt x="182" y="53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18" y="52"/>
                      <a:pt x="115" y="50"/>
                      <a:pt x="115" y="47"/>
                    </a:cubicBezTo>
                    <a:cubicBezTo>
                      <a:pt x="115" y="42"/>
                      <a:pt x="115" y="38"/>
                      <a:pt x="120" y="35"/>
                    </a:cubicBezTo>
                    <a:cubicBezTo>
                      <a:pt x="122" y="33"/>
                      <a:pt x="125" y="32"/>
                      <a:pt x="128" y="30"/>
                    </a:cubicBezTo>
                    <a:cubicBezTo>
                      <a:pt x="136" y="25"/>
                      <a:pt x="137" y="15"/>
                      <a:pt x="129" y="9"/>
                    </a:cubicBezTo>
                    <a:cubicBezTo>
                      <a:pt x="122" y="3"/>
                      <a:pt x="112" y="0"/>
                      <a:pt x="102" y="1"/>
                    </a:cubicBezTo>
                    <a:cubicBezTo>
                      <a:pt x="93" y="0"/>
                      <a:pt x="82" y="3"/>
                      <a:pt x="75" y="9"/>
                    </a:cubicBezTo>
                    <a:cubicBezTo>
                      <a:pt x="68" y="15"/>
                      <a:pt x="69" y="25"/>
                      <a:pt x="77" y="30"/>
                    </a:cubicBezTo>
                    <a:cubicBezTo>
                      <a:pt x="80" y="32"/>
                      <a:pt x="82" y="33"/>
                      <a:pt x="85" y="35"/>
                    </a:cubicBezTo>
                    <a:cubicBezTo>
                      <a:pt x="89" y="38"/>
                      <a:pt x="90" y="42"/>
                      <a:pt x="89" y="47"/>
                    </a:cubicBezTo>
                    <a:cubicBezTo>
                      <a:pt x="89" y="50"/>
                      <a:pt x="87" y="52"/>
                      <a:pt x="8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7" y="53"/>
                      <a:pt x="0" y="59"/>
                      <a:pt x="0" y="67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43"/>
                      <a:pt x="7" y="250"/>
                      <a:pt x="15" y="250"/>
                    </a:cubicBezTo>
                    <a:cubicBezTo>
                      <a:pt x="182" y="250"/>
                      <a:pt x="182" y="250"/>
                      <a:pt x="182" y="250"/>
                    </a:cubicBezTo>
                    <a:cubicBezTo>
                      <a:pt x="191" y="250"/>
                      <a:pt x="197" y="243"/>
                      <a:pt x="197" y="235"/>
                    </a:cubicBezTo>
                    <a:cubicBezTo>
                      <a:pt x="197" y="182"/>
                      <a:pt x="197" y="182"/>
                      <a:pt x="197" y="182"/>
                    </a:cubicBezTo>
                    <a:cubicBezTo>
                      <a:pt x="192" y="189"/>
                      <a:pt x="185" y="192"/>
                      <a:pt x="177" y="192"/>
                    </a:cubicBezTo>
                    <a:close/>
                  </a:path>
                </a:pathLst>
              </a:custGeom>
              <a:solidFill>
                <a:srgbClr val="A64D7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441;p40">
                <a:extLst>
                  <a:ext uri="{FF2B5EF4-FFF2-40B4-BE49-F238E27FC236}">
                    <a16:creationId xmlns:a16="http://schemas.microsoft.com/office/drawing/2014/main" id="{B656E23E-FB47-9540-B855-FFADBBABAE5D}"/>
                  </a:ext>
                </a:extLst>
              </p:cNvPr>
              <p:cNvSpPr/>
              <p:nvPr/>
            </p:nvSpPr>
            <p:spPr>
              <a:xfrm>
                <a:off x="1674084" y="3214987"/>
                <a:ext cx="219646" cy="173489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97" extrusionOk="0">
                    <a:moveTo>
                      <a:pt x="57" y="177"/>
                    </a:moveTo>
                    <a:cubicBezTo>
                      <a:pt x="57" y="169"/>
                      <a:pt x="61" y="162"/>
                      <a:pt x="67" y="157"/>
                    </a:cubicBezTo>
                    <a:cubicBezTo>
                      <a:pt x="76" y="149"/>
                      <a:pt x="88" y="146"/>
                      <a:pt x="102" y="146"/>
                    </a:cubicBezTo>
                    <a:cubicBezTo>
                      <a:pt x="116" y="146"/>
                      <a:pt x="129" y="149"/>
                      <a:pt x="137" y="157"/>
                    </a:cubicBezTo>
                    <a:cubicBezTo>
                      <a:pt x="144" y="162"/>
                      <a:pt x="147" y="169"/>
                      <a:pt x="147" y="177"/>
                    </a:cubicBezTo>
                    <a:cubicBezTo>
                      <a:pt x="147" y="185"/>
                      <a:pt x="143" y="192"/>
                      <a:pt x="137" y="197"/>
                    </a:cubicBezTo>
                    <a:cubicBezTo>
                      <a:pt x="182" y="197"/>
                      <a:pt x="182" y="197"/>
                      <a:pt x="182" y="197"/>
                    </a:cubicBezTo>
                    <a:cubicBezTo>
                      <a:pt x="191" y="197"/>
                      <a:pt x="197" y="190"/>
                      <a:pt x="197" y="182"/>
                    </a:cubicBezTo>
                    <a:cubicBezTo>
                      <a:pt x="197" y="119"/>
                      <a:pt x="197" y="119"/>
                      <a:pt x="197" y="119"/>
                    </a:cubicBezTo>
                    <a:cubicBezTo>
                      <a:pt x="198" y="117"/>
                      <a:pt x="200" y="115"/>
                      <a:pt x="202" y="115"/>
                    </a:cubicBezTo>
                    <a:cubicBezTo>
                      <a:pt x="207" y="115"/>
                      <a:pt x="212" y="115"/>
                      <a:pt x="215" y="119"/>
                    </a:cubicBezTo>
                    <a:cubicBezTo>
                      <a:pt x="217" y="122"/>
                      <a:pt x="218" y="125"/>
                      <a:pt x="220" y="127"/>
                    </a:cubicBezTo>
                    <a:cubicBezTo>
                      <a:pt x="225" y="135"/>
                      <a:pt x="235" y="136"/>
                      <a:pt x="241" y="129"/>
                    </a:cubicBezTo>
                    <a:cubicBezTo>
                      <a:pt x="247" y="122"/>
                      <a:pt x="249" y="112"/>
                      <a:pt x="249" y="102"/>
                    </a:cubicBezTo>
                    <a:cubicBezTo>
                      <a:pt x="249" y="92"/>
                      <a:pt x="247" y="82"/>
                      <a:pt x="241" y="75"/>
                    </a:cubicBezTo>
                    <a:cubicBezTo>
                      <a:pt x="235" y="68"/>
                      <a:pt x="225" y="69"/>
                      <a:pt x="220" y="77"/>
                    </a:cubicBezTo>
                    <a:cubicBezTo>
                      <a:pt x="218" y="79"/>
                      <a:pt x="217" y="82"/>
                      <a:pt x="215" y="85"/>
                    </a:cubicBezTo>
                    <a:cubicBezTo>
                      <a:pt x="212" y="89"/>
                      <a:pt x="207" y="89"/>
                      <a:pt x="202" y="89"/>
                    </a:cubicBezTo>
                    <a:cubicBezTo>
                      <a:pt x="200" y="89"/>
                      <a:pt x="198" y="87"/>
                      <a:pt x="197" y="8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6"/>
                      <a:pt x="191" y="0"/>
                      <a:pt x="18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90"/>
                      <a:pt x="7" y="197"/>
                      <a:pt x="15" y="197"/>
                    </a:cubicBezTo>
                    <a:cubicBezTo>
                      <a:pt x="68" y="197"/>
                      <a:pt x="68" y="197"/>
                      <a:pt x="68" y="197"/>
                    </a:cubicBezTo>
                    <a:cubicBezTo>
                      <a:pt x="61" y="192"/>
                      <a:pt x="57" y="185"/>
                      <a:pt x="57" y="177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442;p40">
                <a:extLst>
                  <a:ext uri="{FF2B5EF4-FFF2-40B4-BE49-F238E27FC236}">
                    <a16:creationId xmlns:a16="http://schemas.microsoft.com/office/drawing/2014/main" id="{F52611D2-70D6-6742-A14C-3286EEC278D1}"/>
                  </a:ext>
                </a:extLst>
              </p:cNvPr>
              <p:cNvSpPr/>
              <p:nvPr/>
            </p:nvSpPr>
            <p:spPr>
              <a:xfrm>
                <a:off x="1995010" y="3754076"/>
                <a:ext cx="212501" cy="180938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05" extrusionOk="0">
                    <a:moveTo>
                      <a:pt x="221" y="147"/>
                    </a:moveTo>
                    <a:cubicBezTo>
                      <a:pt x="214" y="147"/>
                      <a:pt x="206" y="144"/>
                      <a:pt x="201" y="138"/>
                    </a:cubicBezTo>
                    <a:cubicBezTo>
                      <a:pt x="194" y="129"/>
                      <a:pt x="190" y="116"/>
                      <a:pt x="190" y="102"/>
                    </a:cubicBezTo>
                    <a:cubicBezTo>
                      <a:pt x="190" y="89"/>
                      <a:pt x="194" y="76"/>
                      <a:pt x="201" y="67"/>
                    </a:cubicBezTo>
                    <a:cubicBezTo>
                      <a:pt x="206" y="61"/>
                      <a:pt x="214" y="58"/>
                      <a:pt x="221" y="58"/>
                    </a:cubicBezTo>
                    <a:cubicBezTo>
                      <a:pt x="229" y="58"/>
                      <a:pt x="236" y="61"/>
                      <a:pt x="241" y="68"/>
                    </a:cubicBezTo>
                    <a:cubicBezTo>
                      <a:pt x="241" y="15"/>
                      <a:pt x="241" y="15"/>
                      <a:pt x="241" y="15"/>
                    </a:cubicBezTo>
                    <a:cubicBezTo>
                      <a:pt x="241" y="7"/>
                      <a:pt x="235" y="0"/>
                      <a:pt x="22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58" y="0"/>
                      <a:pt x="52" y="7"/>
                      <a:pt x="52" y="15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1" y="87"/>
                      <a:pt x="49" y="89"/>
                      <a:pt x="46" y="90"/>
                    </a:cubicBezTo>
                    <a:cubicBezTo>
                      <a:pt x="41" y="90"/>
                      <a:pt x="37" y="90"/>
                      <a:pt x="34" y="85"/>
                    </a:cubicBezTo>
                    <a:cubicBezTo>
                      <a:pt x="32" y="83"/>
                      <a:pt x="31" y="80"/>
                      <a:pt x="29" y="77"/>
                    </a:cubicBezTo>
                    <a:cubicBezTo>
                      <a:pt x="24" y="69"/>
                      <a:pt x="14" y="68"/>
                      <a:pt x="8" y="75"/>
                    </a:cubicBezTo>
                    <a:cubicBezTo>
                      <a:pt x="2" y="83"/>
                      <a:pt x="0" y="93"/>
                      <a:pt x="0" y="102"/>
                    </a:cubicBezTo>
                    <a:cubicBezTo>
                      <a:pt x="0" y="112"/>
                      <a:pt x="2" y="122"/>
                      <a:pt x="8" y="129"/>
                    </a:cubicBezTo>
                    <a:cubicBezTo>
                      <a:pt x="14" y="137"/>
                      <a:pt x="24" y="136"/>
                      <a:pt x="29" y="128"/>
                    </a:cubicBezTo>
                    <a:cubicBezTo>
                      <a:pt x="31" y="125"/>
                      <a:pt x="32" y="122"/>
                      <a:pt x="34" y="120"/>
                    </a:cubicBezTo>
                    <a:cubicBezTo>
                      <a:pt x="37" y="115"/>
                      <a:pt x="41" y="115"/>
                      <a:pt x="46" y="115"/>
                    </a:cubicBezTo>
                    <a:cubicBezTo>
                      <a:pt x="49" y="115"/>
                      <a:pt x="51" y="118"/>
                      <a:pt x="52" y="120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98"/>
                      <a:pt x="58" y="205"/>
                      <a:pt x="67" y="205"/>
                    </a:cubicBezTo>
                    <a:cubicBezTo>
                      <a:pt x="227" y="205"/>
                      <a:pt x="227" y="205"/>
                      <a:pt x="227" y="205"/>
                    </a:cubicBezTo>
                    <a:cubicBezTo>
                      <a:pt x="235" y="205"/>
                      <a:pt x="241" y="198"/>
                      <a:pt x="241" y="190"/>
                    </a:cubicBezTo>
                    <a:cubicBezTo>
                      <a:pt x="241" y="137"/>
                      <a:pt x="241" y="137"/>
                      <a:pt x="241" y="137"/>
                    </a:cubicBezTo>
                    <a:cubicBezTo>
                      <a:pt x="236" y="144"/>
                      <a:pt x="229" y="147"/>
                      <a:pt x="221" y="147"/>
                    </a:cubicBezTo>
                    <a:close/>
                  </a:path>
                </a:pathLst>
              </a:custGeom>
              <a:solidFill>
                <a:srgbClr val="3D85C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443;p40">
                <a:extLst>
                  <a:ext uri="{FF2B5EF4-FFF2-40B4-BE49-F238E27FC236}">
                    <a16:creationId xmlns:a16="http://schemas.microsoft.com/office/drawing/2014/main" id="{F8AA5A1B-4854-D64B-B8B8-DF7A091ACFE2}"/>
                  </a:ext>
                </a:extLst>
              </p:cNvPr>
              <p:cNvSpPr/>
              <p:nvPr/>
            </p:nvSpPr>
            <p:spPr>
              <a:xfrm>
                <a:off x="2220560" y="3214987"/>
                <a:ext cx="173666" cy="219422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49" extrusionOk="0">
                    <a:moveTo>
                      <a:pt x="0" y="15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5" y="61"/>
                      <a:pt x="12" y="57"/>
                      <a:pt x="20" y="57"/>
                    </a:cubicBezTo>
                    <a:cubicBezTo>
                      <a:pt x="28" y="57"/>
                      <a:pt x="35" y="61"/>
                      <a:pt x="40" y="67"/>
                    </a:cubicBezTo>
                    <a:cubicBezTo>
                      <a:pt x="47" y="76"/>
                      <a:pt x="51" y="88"/>
                      <a:pt x="51" y="102"/>
                    </a:cubicBezTo>
                    <a:cubicBezTo>
                      <a:pt x="51" y="116"/>
                      <a:pt x="47" y="128"/>
                      <a:pt x="40" y="137"/>
                    </a:cubicBezTo>
                    <a:cubicBezTo>
                      <a:pt x="35" y="143"/>
                      <a:pt x="28" y="147"/>
                      <a:pt x="20" y="147"/>
                    </a:cubicBezTo>
                    <a:cubicBezTo>
                      <a:pt x="12" y="147"/>
                      <a:pt x="5" y="143"/>
                      <a:pt x="0" y="137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90"/>
                      <a:pt x="6" y="197"/>
                      <a:pt x="15" y="197"/>
                    </a:cubicBezTo>
                    <a:cubicBezTo>
                      <a:pt x="77" y="197"/>
                      <a:pt x="77" y="197"/>
                      <a:pt x="77" y="197"/>
                    </a:cubicBezTo>
                    <a:cubicBezTo>
                      <a:pt x="80" y="198"/>
                      <a:pt x="82" y="199"/>
                      <a:pt x="82" y="202"/>
                    </a:cubicBezTo>
                    <a:cubicBezTo>
                      <a:pt x="82" y="207"/>
                      <a:pt x="82" y="212"/>
                      <a:pt x="77" y="215"/>
                    </a:cubicBezTo>
                    <a:cubicBezTo>
                      <a:pt x="75" y="217"/>
                      <a:pt x="72" y="218"/>
                      <a:pt x="69" y="219"/>
                    </a:cubicBezTo>
                    <a:cubicBezTo>
                      <a:pt x="61" y="224"/>
                      <a:pt x="60" y="235"/>
                      <a:pt x="68" y="241"/>
                    </a:cubicBezTo>
                    <a:cubicBezTo>
                      <a:pt x="75" y="247"/>
                      <a:pt x="85" y="249"/>
                      <a:pt x="95" y="249"/>
                    </a:cubicBezTo>
                    <a:cubicBezTo>
                      <a:pt x="104" y="249"/>
                      <a:pt x="115" y="247"/>
                      <a:pt x="122" y="241"/>
                    </a:cubicBezTo>
                    <a:cubicBezTo>
                      <a:pt x="129" y="235"/>
                      <a:pt x="128" y="224"/>
                      <a:pt x="120" y="219"/>
                    </a:cubicBezTo>
                    <a:cubicBezTo>
                      <a:pt x="118" y="218"/>
                      <a:pt x="115" y="217"/>
                      <a:pt x="112" y="215"/>
                    </a:cubicBezTo>
                    <a:cubicBezTo>
                      <a:pt x="108" y="212"/>
                      <a:pt x="107" y="207"/>
                      <a:pt x="108" y="202"/>
                    </a:cubicBezTo>
                    <a:cubicBezTo>
                      <a:pt x="108" y="199"/>
                      <a:pt x="110" y="198"/>
                      <a:pt x="112" y="197"/>
                    </a:cubicBezTo>
                    <a:cubicBezTo>
                      <a:pt x="182" y="197"/>
                      <a:pt x="182" y="197"/>
                      <a:pt x="182" y="197"/>
                    </a:cubicBezTo>
                    <a:cubicBezTo>
                      <a:pt x="190" y="197"/>
                      <a:pt x="197" y="190"/>
                      <a:pt x="197" y="182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6"/>
                      <a:pt x="190" y="0"/>
                      <a:pt x="18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6" y="0"/>
                      <a:pt x="0" y="6"/>
                      <a:pt x="0" y="15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444;p40">
                <a:extLst>
                  <a:ext uri="{FF2B5EF4-FFF2-40B4-BE49-F238E27FC236}">
                    <a16:creationId xmlns:a16="http://schemas.microsoft.com/office/drawing/2014/main" id="{54233A65-43B0-5645-BB87-6C6599C8A8C0}"/>
                  </a:ext>
                </a:extLst>
              </p:cNvPr>
              <p:cNvSpPr/>
              <p:nvPr/>
            </p:nvSpPr>
            <p:spPr>
              <a:xfrm>
                <a:off x="2214346" y="3400890"/>
                <a:ext cx="179880" cy="21321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42" extrusionOk="0">
                    <a:moveTo>
                      <a:pt x="147" y="20"/>
                    </a:moveTo>
                    <a:cubicBezTo>
                      <a:pt x="147" y="28"/>
                      <a:pt x="143" y="35"/>
                      <a:pt x="137" y="40"/>
                    </a:cubicBezTo>
                    <a:cubicBezTo>
                      <a:pt x="128" y="48"/>
                      <a:pt x="116" y="51"/>
                      <a:pt x="102" y="51"/>
                    </a:cubicBezTo>
                    <a:cubicBezTo>
                      <a:pt x="88" y="51"/>
                      <a:pt x="75" y="48"/>
                      <a:pt x="67" y="40"/>
                    </a:cubicBezTo>
                    <a:cubicBezTo>
                      <a:pt x="60" y="35"/>
                      <a:pt x="57" y="28"/>
                      <a:pt x="57" y="20"/>
                    </a:cubicBezTo>
                    <a:cubicBezTo>
                      <a:pt x="57" y="12"/>
                      <a:pt x="61" y="5"/>
                      <a:pt x="6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83"/>
                      <a:pt x="6" y="190"/>
                      <a:pt x="14" y="190"/>
                    </a:cubicBezTo>
                    <a:cubicBezTo>
                      <a:pt x="84" y="190"/>
                      <a:pt x="84" y="190"/>
                      <a:pt x="84" y="190"/>
                    </a:cubicBezTo>
                    <a:cubicBezTo>
                      <a:pt x="87" y="191"/>
                      <a:pt x="89" y="192"/>
                      <a:pt x="89" y="195"/>
                    </a:cubicBezTo>
                    <a:cubicBezTo>
                      <a:pt x="89" y="200"/>
                      <a:pt x="89" y="205"/>
                      <a:pt x="84" y="208"/>
                    </a:cubicBezTo>
                    <a:cubicBezTo>
                      <a:pt x="82" y="210"/>
                      <a:pt x="79" y="211"/>
                      <a:pt x="76" y="212"/>
                    </a:cubicBezTo>
                    <a:cubicBezTo>
                      <a:pt x="68" y="217"/>
                      <a:pt x="67" y="228"/>
                      <a:pt x="75" y="234"/>
                    </a:cubicBezTo>
                    <a:cubicBezTo>
                      <a:pt x="82" y="240"/>
                      <a:pt x="92" y="242"/>
                      <a:pt x="102" y="242"/>
                    </a:cubicBezTo>
                    <a:cubicBezTo>
                      <a:pt x="111" y="242"/>
                      <a:pt x="122" y="240"/>
                      <a:pt x="129" y="234"/>
                    </a:cubicBezTo>
                    <a:cubicBezTo>
                      <a:pt x="136" y="228"/>
                      <a:pt x="135" y="217"/>
                      <a:pt x="127" y="212"/>
                    </a:cubicBezTo>
                    <a:cubicBezTo>
                      <a:pt x="125" y="211"/>
                      <a:pt x="122" y="210"/>
                      <a:pt x="119" y="208"/>
                    </a:cubicBezTo>
                    <a:cubicBezTo>
                      <a:pt x="115" y="205"/>
                      <a:pt x="114" y="200"/>
                      <a:pt x="115" y="195"/>
                    </a:cubicBezTo>
                    <a:cubicBezTo>
                      <a:pt x="115" y="192"/>
                      <a:pt x="117" y="191"/>
                      <a:pt x="119" y="190"/>
                    </a:cubicBezTo>
                    <a:cubicBezTo>
                      <a:pt x="189" y="190"/>
                      <a:pt x="189" y="190"/>
                      <a:pt x="189" y="190"/>
                    </a:cubicBezTo>
                    <a:cubicBezTo>
                      <a:pt x="197" y="190"/>
                      <a:pt x="204" y="183"/>
                      <a:pt x="204" y="175"/>
                    </a:cubicBezTo>
                    <a:cubicBezTo>
                      <a:pt x="204" y="15"/>
                      <a:pt x="204" y="15"/>
                      <a:pt x="204" y="15"/>
                    </a:cubicBezTo>
                    <a:cubicBezTo>
                      <a:pt x="204" y="7"/>
                      <a:pt x="197" y="0"/>
                      <a:pt x="18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3" y="5"/>
                      <a:pt x="147" y="12"/>
                      <a:pt x="147" y="20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445;p40">
                <a:extLst>
                  <a:ext uri="{FF2B5EF4-FFF2-40B4-BE49-F238E27FC236}">
                    <a16:creationId xmlns:a16="http://schemas.microsoft.com/office/drawing/2014/main" id="{444A22B6-C13D-164B-99B2-2E2917F339F3}"/>
                  </a:ext>
                </a:extLst>
              </p:cNvPr>
              <p:cNvSpPr/>
              <p:nvPr/>
            </p:nvSpPr>
            <p:spPr>
              <a:xfrm>
                <a:off x="1814198" y="3754076"/>
                <a:ext cx="213433" cy="180938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05" extrusionOk="0">
                    <a:moveTo>
                      <a:pt x="222" y="147"/>
                    </a:moveTo>
                    <a:cubicBezTo>
                      <a:pt x="214" y="147"/>
                      <a:pt x="207" y="144"/>
                      <a:pt x="202" y="138"/>
                    </a:cubicBezTo>
                    <a:cubicBezTo>
                      <a:pt x="195" y="129"/>
                      <a:pt x="191" y="116"/>
                      <a:pt x="191" y="102"/>
                    </a:cubicBezTo>
                    <a:cubicBezTo>
                      <a:pt x="191" y="89"/>
                      <a:pt x="195" y="76"/>
                      <a:pt x="202" y="67"/>
                    </a:cubicBezTo>
                    <a:cubicBezTo>
                      <a:pt x="207" y="61"/>
                      <a:pt x="214" y="58"/>
                      <a:pt x="222" y="58"/>
                    </a:cubicBezTo>
                    <a:cubicBezTo>
                      <a:pt x="230" y="58"/>
                      <a:pt x="237" y="61"/>
                      <a:pt x="242" y="68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42" y="7"/>
                      <a:pt x="236" y="0"/>
                      <a:pt x="228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59" y="0"/>
                      <a:pt x="53" y="7"/>
                      <a:pt x="53" y="15"/>
                    </a:cubicBezTo>
                    <a:cubicBezTo>
                      <a:pt x="53" y="85"/>
                      <a:pt x="53" y="85"/>
                      <a:pt x="53" y="85"/>
                    </a:cubicBezTo>
                    <a:cubicBezTo>
                      <a:pt x="52" y="87"/>
                      <a:pt x="50" y="89"/>
                      <a:pt x="47" y="90"/>
                    </a:cubicBezTo>
                    <a:cubicBezTo>
                      <a:pt x="42" y="90"/>
                      <a:pt x="38" y="90"/>
                      <a:pt x="34" y="85"/>
                    </a:cubicBezTo>
                    <a:cubicBezTo>
                      <a:pt x="33" y="83"/>
                      <a:pt x="32" y="80"/>
                      <a:pt x="30" y="77"/>
                    </a:cubicBezTo>
                    <a:cubicBezTo>
                      <a:pt x="25" y="69"/>
                      <a:pt x="15" y="68"/>
                      <a:pt x="9" y="75"/>
                    </a:cubicBezTo>
                    <a:cubicBezTo>
                      <a:pt x="3" y="83"/>
                      <a:pt x="0" y="93"/>
                      <a:pt x="1" y="102"/>
                    </a:cubicBezTo>
                    <a:cubicBezTo>
                      <a:pt x="0" y="112"/>
                      <a:pt x="3" y="122"/>
                      <a:pt x="9" y="129"/>
                    </a:cubicBezTo>
                    <a:cubicBezTo>
                      <a:pt x="15" y="137"/>
                      <a:pt x="25" y="136"/>
                      <a:pt x="30" y="128"/>
                    </a:cubicBezTo>
                    <a:cubicBezTo>
                      <a:pt x="32" y="125"/>
                      <a:pt x="33" y="122"/>
                      <a:pt x="34" y="120"/>
                    </a:cubicBezTo>
                    <a:cubicBezTo>
                      <a:pt x="38" y="115"/>
                      <a:pt x="42" y="115"/>
                      <a:pt x="47" y="115"/>
                    </a:cubicBezTo>
                    <a:cubicBezTo>
                      <a:pt x="50" y="115"/>
                      <a:pt x="52" y="118"/>
                      <a:pt x="53" y="120"/>
                    </a:cubicBezTo>
                    <a:cubicBezTo>
                      <a:pt x="53" y="190"/>
                      <a:pt x="53" y="190"/>
                      <a:pt x="53" y="190"/>
                    </a:cubicBezTo>
                    <a:cubicBezTo>
                      <a:pt x="53" y="198"/>
                      <a:pt x="59" y="205"/>
                      <a:pt x="67" y="205"/>
                    </a:cubicBezTo>
                    <a:cubicBezTo>
                      <a:pt x="228" y="205"/>
                      <a:pt x="228" y="205"/>
                      <a:pt x="228" y="205"/>
                    </a:cubicBezTo>
                    <a:cubicBezTo>
                      <a:pt x="236" y="205"/>
                      <a:pt x="242" y="198"/>
                      <a:pt x="242" y="190"/>
                    </a:cubicBezTo>
                    <a:cubicBezTo>
                      <a:pt x="242" y="137"/>
                      <a:pt x="242" y="137"/>
                      <a:pt x="242" y="137"/>
                    </a:cubicBezTo>
                    <a:cubicBezTo>
                      <a:pt x="237" y="144"/>
                      <a:pt x="230" y="147"/>
                      <a:pt x="222" y="147"/>
                    </a:cubicBez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446;p40">
                <a:extLst>
                  <a:ext uri="{FF2B5EF4-FFF2-40B4-BE49-F238E27FC236}">
                    <a16:creationId xmlns:a16="http://schemas.microsoft.com/office/drawing/2014/main" id="{3BA5AF91-441C-D649-A79B-8DE858EC4326}"/>
                  </a:ext>
                </a:extLst>
              </p:cNvPr>
              <p:cNvSpPr/>
              <p:nvPr/>
            </p:nvSpPr>
            <p:spPr>
              <a:xfrm>
                <a:off x="2214346" y="3580587"/>
                <a:ext cx="179880" cy="21321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42" extrusionOk="0">
                    <a:moveTo>
                      <a:pt x="147" y="20"/>
                    </a:moveTo>
                    <a:cubicBezTo>
                      <a:pt x="147" y="28"/>
                      <a:pt x="143" y="35"/>
                      <a:pt x="137" y="40"/>
                    </a:cubicBezTo>
                    <a:cubicBezTo>
                      <a:pt x="128" y="48"/>
                      <a:pt x="116" y="52"/>
                      <a:pt x="102" y="51"/>
                    </a:cubicBezTo>
                    <a:cubicBezTo>
                      <a:pt x="88" y="52"/>
                      <a:pt x="75" y="48"/>
                      <a:pt x="67" y="40"/>
                    </a:cubicBezTo>
                    <a:cubicBezTo>
                      <a:pt x="60" y="35"/>
                      <a:pt x="57" y="28"/>
                      <a:pt x="57" y="20"/>
                    </a:cubicBezTo>
                    <a:cubicBezTo>
                      <a:pt x="57" y="13"/>
                      <a:pt x="61" y="5"/>
                      <a:pt x="6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83"/>
                      <a:pt x="6" y="190"/>
                      <a:pt x="14" y="190"/>
                    </a:cubicBezTo>
                    <a:cubicBezTo>
                      <a:pt x="84" y="190"/>
                      <a:pt x="84" y="190"/>
                      <a:pt x="84" y="190"/>
                    </a:cubicBezTo>
                    <a:cubicBezTo>
                      <a:pt x="87" y="191"/>
                      <a:pt x="89" y="193"/>
                      <a:pt x="89" y="195"/>
                    </a:cubicBezTo>
                    <a:cubicBezTo>
                      <a:pt x="89" y="200"/>
                      <a:pt x="89" y="205"/>
                      <a:pt x="84" y="208"/>
                    </a:cubicBezTo>
                    <a:cubicBezTo>
                      <a:pt x="82" y="210"/>
                      <a:pt x="79" y="211"/>
                      <a:pt x="76" y="213"/>
                    </a:cubicBezTo>
                    <a:cubicBezTo>
                      <a:pt x="68" y="218"/>
                      <a:pt x="67" y="228"/>
                      <a:pt x="75" y="234"/>
                    </a:cubicBezTo>
                    <a:cubicBezTo>
                      <a:pt x="82" y="240"/>
                      <a:pt x="92" y="242"/>
                      <a:pt x="102" y="242"/>
                    </a:cubicBezTo>
                    <a:cubicBezTo>
                      <a:pt x="111" y="242"/>
                      <a:pt x="122" y="240"/>
                      <a:pt x="129" y="234"/>
                    </a:cubicBezTo>
                    <a:cubicBezTo>
                      <a:pt x="136" y="228"/>
                      <a:pt x="135" y="218"/>
                      <a:pt x="127" y="213"/>
                    </a:cubicBezTo>
                    <a:cubicBezTo>
                      <a:pt x="125" y="211"/>
                      <a:pt x="122" y="210"/>
                      <a:pt x="119" y="208"/>
                    </a:cubicBezTo>
                    <a:cubicBezTo>
                      <a:pt x="115" y="205"/>
                      <a:pt x="114" y="200"/>
                      <a:pt x="115" y="195"/>
                    </a:cubicBezTo>
                    <a:cubicBezTo>
                      <a:pt x="115" y="193"/>
                      <a:pt x="117" y="191"/>
                      <a:pt x="119" y="190"/>
                    </a:cubicBezTo>
                    <a:cubicBezTo>
                      <a:pt x="189" y="190"/>
                      <a:pt x="189" y="190"/>
                      <a:pt x="189" y="190"/>
                    </a:cubicBezTo>
                    <a:cubicBezTo>
                      <a:pt x="197" y="190"/>
                      <a:pt x="204" y="183"/>
                      <a:pt x="204" y="175"/>
                    </a:cubicBezTo>
                    <a:cubicBezTo>
                      <a:pt x="204" y="15"/>
                      <a:pt x="204" y="15"/>
                      <a:pt x="204" y="15"/>
                    </a:cubicBezTo>
                    <a:cubicBezTo>
                      <a:pt x="204" y="7"/>
                      <a:pt x="197" y="0"/>
                      <a:pt x="18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3" y="5"/>
                      <a:pt x="147" y="13"/>
                      <a:pt x="147" y="2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447;p40">
                <a:extLst>
                  <a:ext uri="{FF2B5EF4-FFF2-40B4-BE49-F238E27FC236}">
                    <a16:creationId xmlns:a16="http://schemas.microsoft.com/office/drawing/2014/main" id="{B55DE818-83C3-DE45-ACD8-BE5A7C928430}"/>
                  </a:ext>
                </a:extLst>
              </p:cNvPr>
              <p:cNvSpPr/>
              <p:nvPr/>
            </p:nvSpPr>
            <p:spPr>
              <a:xfrm>
                <a:off x="2174890" y="3760283"/>
                <a:ext cx="219335" cy="174731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98" extrusionOk="0">
                    <a:moveTo>
                      <a:pt x="192" y="21"/>
                    </a:moveTo>
                    <a:cubicBezTo>
                      <a:pt x="192" y="28"/>
                      <a:pt x="188" y="35"/>
                      <a:pt x="182" y="41"/>
                    </a:cubicBezTo>
                    <a:cubicBezTo>
                      <a:pt x="173" y="48"/>
                      <a:pt x="161" y="52"/>
                      <a:pt x="147" y="52"/>
                    </a:cubicBezTo>
                    <a:cubicBezTo>
                      <a:pt x="133" y="52"/>
                      <a:pt x="120" y="48"/>
                      <a:pt x="112" y="41"/>
                    </a:cubicBezTo>
                    <a:cubicBezTo>
                      <a:pt x="105" y="35"/>
                      <a:pt x="102" y="28"/>
                      <a:pt x="102" y="21"/>
                    </a:cubicBezTo>
                    <a:cubicBezTo>
                      <a:pt x="102" y="13"/>
                      <a:pt x="106" y="5"/>
                      <a:pt x="11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59" y="0"/>
                      <a:pt x="52" y="7"/>
                      <a:pt x="52" y="15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1" y="80"/>
                      <a:pt x="49" y="82"/>
                      <a:pt x="47" y="83"/>
                    </a:cubicBezTo>
                    <a:cubicBezTo>
                      <a:pt x="42" y="83"/>
                      <a:pt x="37" y="83"/>
                      <a:pt x="34" y="78"/>
                    </a:cubicBezTo>
                    <a:cubicBezTo>
                      <a:pt x="32" y="76"/>
                      <a:pt x="31" y="73"/>
                      <a:pt x="29" y="70"/>
                    </a:cubicBezTo>
                    <a:cubicBezTo>
                      <a:pt x="24" y="62"/>
                      <a:pt x="14" y="61"/>
                      <a:pt x="8" y="68"/>
                    </a:cubicBezTo>
                    <a:cubicBezTo>
                      <a:pt x="2" y="76"/>
                      <a:pt x="0" y="86"/>
                      <a:pt x="0" y="95"/>
                    </a:cubicBezTo>
                    <a:cubicBezTo>
                      <a:pt x="0" y="105"/>
                      <a:pt x="2" y="115"/>
                      <a:pt x="8" y="122"/>
                    </a:cubicBezTo>
                    <a:cubicBezTo>
                      <a:pt x="14" y="130"/>
                      <a:pt x="24" y="129"/>
                      <a:pt x="29" y="121"/>
                    </a:cubicBezTo>
                    <a:cubicBezTo>
                      <a:pt x="31" y="118"/>
                      <a:pt x="32" y="115"/>
                      <a:pt x="34" y="113"/>
                    </a:cubicBezTo>
                    <a:cubicBezTo>
                      <a:pt x="37" y="108"/>
                      <a:pt x="42" y="108"/>
                      <a:pt x="47" y="108"/>
                    </a:cubicBezTo>
                    <a:cubicBezTo>
                      <a:pt x="49" y="108"/>
                      <a:pt x="51" y="111"/>
                      <a:pt x="52" y="11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2" y="191"/>
                      <a:pt x="59" y="198"/>
                      <a:pt x="67" y="198"/>
                    </a:cubicBezTo>
                    <a:cubicBezTo>
                      <a:pt x="234" y="198"/>
                      <a:pt x="234" y="198"/>
                      <a:pt x="234" y="198"/>
                    </a:cubicBezTo>
                    <a:cubicBezTo>
                      <a:pt x="242" y="198"/>
                      <a:pt x="249" y="191"/>
                      <a:pt x="249" y="183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49" y="7"/>
                      <a:pt x="242" y="0"/>
                      <a:pt x="234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8" y="5"/>
                      <a:pt x="192" y="13"/>
                      <a:pt x="192" y="21"/>
                    </a:cubicBez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48A65944-5BFB-934D-A0B8-E3F6FA59B456}"/>
                </a:ext>
              </a:extLst>
            </p:cNvPr>
            <p:cNvSpPr txBox="1"/>
            <p:nvPr/>
          </p:nvSpPr>
          <p:spPr>
            <a:xfrm>
              <a:off x="3837871" y="911151"/>
              <a:ext cx="150810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dirty="0"/>
                <a:t>ACAPARADOR</a:t>
              </a:r>
            </a:p>
            <a:p>
              <a:pPr algn="ctr"/>
              <a:r>
                <a:rPr lang="es-MX" dirty="0"/>
                <a:t>QUE</a:t>
              </a:r>
            </a:p>
            <a:p>
              <a:pPr algn="ctr"/>
              <a:r>
                <a:rPr lang="es-MX" dirty="0"/>
                <a:t>ENCOMIENDA</a:t>
              </a:r>
            </a:p>
          </p:txBody>
        </p:sp>
      </p:grpSp>
      <p:grpSp>
        <p:nvGrpSpPr>
          <p:cNvPr id="85" name="Grupo 84">
            <a:extLst>
              <a:ext uri="{FF2B5EF4-FFF2-40B4-BE49-F238E27FC236}">
                <a16:creationId xmlns:a16="http://schemas.microsoft.com/office/drawing/2014/main" id="{E5A84DAF-FDF2-F948-941A-294B4028C67E}"/>
              </a:ext>
            </a:extLst>
          </p:cNvPr>
          <p:cNvGrpSpPr/>
          <p:nvPr/>
        </p:nvGrpSpPr>
        <p:grpSpPr>
          <a:xfrm>
            <a:off x="6155303" y="317399"/>
            <a:ext cx="2818622" cy="2094583"/>
            <a:chOff x="6155303" y="317399"/>
            <a:chExt cx="2818622" cy="2094583"/>
          </a:xfrm>
        </p:grpSpPr>
        <p:grpSp>
          <p:nvGrpSpPr>
            <p:cNvPr id="34" name="Google Shape;1435;p40">
              <a:extLst>
                <a:ext uri="{FF2B5EF4-FFF2-40B4-BE49-F238E27FC236}">
                  <a16:creationId xmlns:a16="http://schemas.microsoft.com/office/drawing/2014/main" id="{F2C521A4-ABDB-904E-8AB7-DF208A72DAFA}"/>
                </a:ext>
              </a:extLst>
            </p:cNvPr>
            <p:cNvGrpSpPr/>
            <p:nvPr/>
          </p:nvGrpSpPr>
          <p:grpSpPr>
            <a:xfrm>
              <a:off x="6155303" y="317399"/>
              <a:ext cx="2818622" cy="2094583"/>
              <a:chOff x="1674084" y="3214987"/>
              <a:chExt cx="720142" cy="720027"/>
            </a:xfrm>
          </p:grpSpPr>
          <p:sp>
            <p:nvSpPr>
              <p:cNvPr id="35" name="Google Shape;1436;p40">
                <a:extLst>
                  <a:ext uri="{FF2B5EF4-FFF2-40B4-BE49-F238E27FC236}">
                    <a16:creationId xmlns:a16="http://schemas.microsoft.com/office/drawing/2014/main" id="{66041049-3312-B241-A7B4-14AD4624E747}"/>
                  </a:ext>
                </a:extLst>
              </p:cNvPr>
              <p:cNvSpPr/>
              <p:nvPr/>
            </p:nvSpPr>
            <p:spPr>
              <a:xfrm>
                <a:off x="1674084" y="3354958"/>
                <a:ext cx="179880" cy="21321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42" extrusionOk="0">
                    <a:moveTo>
                      <a:pt x="57" y="222"/>
                    </a:moveTo>
                    <a:cubicBezTo>
                      <a:pt x="57" y="214"/>
                      <a:pt x="61" y="207"/>
                      <a:pt x="67" y="202"/>
                    </a:cubicBezTo>
                    <a:cubicBezTo>
                      <a:pt x="76" y="195"/>
                      <a:pt x="88" y="191"/>
                      <a:pt x="102" y="191"/>
                    </a:cubicBezTo>
                    <a:cubicBezTo>
                      <a:pt x="116" y="191"/>
                      <a:pt x="129" y="195"/>
                      <a:pt x="137" y="202"/>
                    </a:cubicBezTo>
                    <a:cubicBezTo>
                      <a:pt x="144" y="207"/>
                      <a:pt x="147" y="214"/>
                      <a:pt x="147" y="222"/>
                    </a:cubicBezTo>
                    <a:cubicBezTo>
                      <a:pt x="147" y="230"/>
                      <a:pt x="143" y="237"/>
                      <a:pt x="137" y="242"/>
                    </a:cubicBezTo>
                    <a:cubicBezTo>
                      <a:pt x="190" y="242"/>
                      <a:pt x="190" y="242"/>
                      <a:pt x="190" y="242"/>
                    </a:cubicBezTo>
                    <a:cubicBezTo>
                      <a:pt x="198" y="242"/>
                      <a:pt x="204" y="235"/>
                      <a:pt x="204" y="227"/>
                    </a:cubicBezTo>
                    <a:cubicBezTo>
                      <a:pt x="204" y="67"/>
                      <a:pt x="204" y="67"/>
                      <a:pt x="204" y="67"/>
                    </a:cubicBezTo>
                    <a:cubicBezTo>
                      <a:pt x="204" y="59"/>
                      <a:pt x="198" y="52"/>
                      <a:pt x="190" y="52"/>
                    </a:cubicBezTo>
                    <a:cubicBezTo>
                      <a:pt x="120" y="52"/>
                      <a:pt x="120" y="52"/>
                      <a:pt x="120" y="52"/>
                    </a:cubicBezTo>
                    <a:cubicBezTo>
                      <a:pt x="118" y="51"/>
                      <a:pt x="115" y="50"/>
                      <a:pt x="115" y="47"/>
                    </a:cubicBezTo>
                    <a:cubicBezTo>
                      <a:pt x="115" y="42"/>
                      <a:pt x="115" y="37"/>
                      <a:pt x="120" y="34"/>
                    </a:cubicBezTo>
                    <a:cubicBezTo>
                      <a:pt x="122" y="32"/>
                      <a:pt x="125" y="31"/>
                      <a:pt x="128" y="30"/>
                    </a:cubicBezTo>
                    <a:cubicBezTo>
                      <a:pt x="136" y="25"/>
                      <a:pt x="137" y="14"/>
                      <a:pt x="129" y="8"/>
                    </a:cubicBezTo>
                    <a:cubicBezTo>
                      <a:pt x="122" y="2"/>
                      <a:pt x="112" y="0"/>
                      <a:pt x="102" y="0"/>
                    </a:cubicBezTo>
                    <a:cubicBezTo>
                      <a:pt x="93" y="0"/>
                      <a:pt x="82" y="2"/>
                      <a:pt x="75" y="8"/>
                    </a:cubicBezTo>
                    <a:cubicBezTo>
                      <a:pt x="68" y="14"/>
                      <a:pt x="69" y="25"/>
                      <a:pt x="77" y="30"/>
                    </a:cubicBezTo>
                    <a:cubicBezTo>
                      <a:pt x="80" y="31"/>
                      <a:pt x="82" y="32"/>
                      <a:pt x="85" y="34"/>
                    </a:cubicBezTo>
                    <a:cubicBezTo>
                      <a:pt x="89" y="37"/>
                      <a:pt x="90" y="42"/>
                      <a:pt x="89" y="47"/>
                    </a:cubicBezTo>
                    <a:cubicBezTo>
                      <a:pt x="89" y="50"/>
                      <a:pt x="87" y="51"/>
                      <a:pt x="8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7" y="52"/>
                      <a:pt x="0" y="59"/>
                      <a:pt x="0" y="67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35"/>
                      <a:pt x="7" y="242"/>
                      <a:pt x="15" y="242"/>
                    </a:cubicBezTo>
                    <a:cubicBezTo>
                      <a:pt x="68" y="242"/>
                      <a:pt x="68" y="242"/>
                      <a:pt x="68" y="242"/>
                    </a:cubicBezTo>
                    <a:cubicBezTo>
                      <a:pt x="61" y="237"/>
                      <a:pt x="57" y="230"/>
                      <a:pt x="57" y="222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1437;p40">
                <a:extLst>
                  <a:ext uri="{FF2B5EF4-FFF2-40B4-BE49-F238E27FC236}">
                    <a16:creationId xmlns:a16="http://schemas.microsoft.com/office/drawing/2014/main" id="{39FCC6EE-25E4-9B44-88A3-0192B2B5173E}"/>
                  </a:ext>
                </a:extLst>
              </p:cNvPr>
              <p:cNvSpPr/>
              <p:nvPr/>
            </p:nvSpPr>
            <p:spPr>
              <a:xfrm>
                <a:off x="1674084" y="3534654"/>
                <a:ext cx="179880" cy="2135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42" extrusionOk="0">
                    <a:moveTo>
                      <a:pt x="57" y="222"/>
                    </a:moveTo>
                    <a:cubicBezTo>
                      <a:pt x="57" y="214"/>
                      <a:pt x="61" y="207"/>
                      <a:pt x="67" y="202"/>
                    </a:cubicBezTo>
                    <a:cubicBezTo>
                      <a:pt x="76" y="195"/>
                      <a:pt x="88" y="191"/>
                      <a:pt x="102" y="191"/>
                    </a:cubicBezTo>
                    <a:cubicBezTo>
                      <a:pt x="116" y="191"/>
                      <a:pt x="129" y="195"/>
                      <a:pt x="137" y="202"/>
                    </a:cubicBezTo>
                    <a:cubicBezTo>
                      <a:pt x="144" y="207"/>
                      <a:pt x="147" y="214"/>
                      <a:pt x="147" y="222"/>
                    </a:cubicBezTo>
                    <a:cubicBezTo>
                      <a:pt x="147" y="230"/>
                      <a:pt x="143" y="237"/>
                      <a:pt x="137" y="242"/>
                    </a:cubicBezTo>
                    <a:cubicBezTo>
                      <a:pt x="190" y="242"/>
                      <a:pt x="190" y="242"/>
                      <a:pt x="190" y="242"/>
                    </a:cubicBezTo>
                    <a:cubicBezTo>
                      <a:pt x="198" y="242"/>
                      <a:pt x="204" y="236"/>
                      <a:pt x="204" y="227"/>
                    </a:cubicBezTo>
                    <a:cubicBezTo>
                      <a:pt x="204" y="67"/>
                      <a:pt x="204" y="67"/>
                      <a:pt x="204" y="67"/>
                    </a:cubicBezTo>
                    <a:cubicBezTo>
                      <a:pt x="204" y="59"/>
                      <a:pt x="198" y="53"/>
                      <a:pt x="190" y="53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18" y="52"/>
                      <a:pt x="115" y="50"/>
                      <a:pt x="115" y="47"/>
                    </a:cubicBezTo>
                    <a:cubicBezTo>
                      <a:pt x="115" y="42"/>
                      <a:pt x="115" y="38"/>
                      <a:pt x="120" y="34"/>
                    </a:cubicBezTo>
                    <a:cubicBezTo>
                      <a:pt x="122" y="33"/>
                      <a:pt x="125" y="31"/>
                      <a:pt x="128" y="30"/>
                    </a:cubicBezTo>
                    <a:cubicBezTo>
                      <a:pt x="136" y="25"/>
                      <a:pt x="137" y="15"/>
                      <a:pt x="129" y="9"/>
                    </a:cubicBezTo>
                    <a:cubicBezTo>
                      <a:pt x="122" y="3"/>
                      <a:pt x="112" y="0"/>
                      <a:pt x="102" y="1"/>
                    </a:cubicBezTo>
                    <a:cubicBezTo>
                      <a:pt x="93" y="0"/>
                      <a:pt x="82" y="3"/>
                      <a:pt x="75" y="9"/>
                    </a:cubicBezTo>
                    <a:cubicBezTo>
                      <a:pt x="68" y="15"/>
                      <a:pt x="69" y="25"/>
                      <a:pt x="77" y="30"/>
                    </a:cubicBezTo>
                    <a:cubicBezTo>
                      <a:pt x="80" y="31"/>
                      <a:pt x="82" y="33"/>
                      <a:pt x="85" y="34"/>
                    </a:cubicBezTo>
                    <a:cubicBezTo>
                      <a:pt x="89" y="38"/>
                      <a:pt x="90" y="42"/>
                      <a:pt x="89" y="47"/>
                    </a:cubicBezTo>
                    <a:cubicBezTo>
                      <a:pt x="89" y="50"/>
                      <a:pt x="87" y="52"/>
                      <a:pt x="8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7" y="53"/>
                      <a:pt x="0" y="59"/>
                      <a:pt x="0" y="67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36"/>
                      <a:pt x="7" y="242"/>
                      <a:pt x="15" y="242"/>
                    </a:cubicBezTo>
                    <a:cubicBezTo>
                      <a:pt x="68" y="242"/>
                      <a:pt x="68" y="242"/>
                      <a:pt x="68" y="242"/>
                    </a:cubicBezTo>
                    <a:cubicBezTo>
                      <a:pt x="61" y="237"/>
                      <a:pt x="57" y="230"/>
                      <a:pt x="57" y="222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438;p40">
                <a:extLst>
                  <a:ext uri="{FF2B5EF4-FFF2-40B4-BE49-F238E27FC236}">
                    <a16:creationId xmlns:a16="http://schemas.microsoft.com/office/drawing/2014/main" id="{5B1538F4-C06D-B542-968C-F4230D61827F}"/>
                  </a:ext>
                </a:extLst>
              </p:cNvPr>
              <p:cNvSpPr/>
              <p:nvPr/>
            </p:nvSpPr>
            <p:spPr>
              <a:xfrm>
                <a:off x="1861110" y="3214987"/>
                <a:ext cx="212190" cy="179696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04" extrusionOk="0">
                    <a:moveTo>
                      <a:pt x="20" y="57"/>
                    </a:moveTo>
                    <a:cubicBezTo>
                      <a:pt x="27" y="57"/>
                      <a:pt x="35" y="61"/>
                      <a:pt x="40" y="67"/>
                    </a:cubicBezTo>
                    <a:cubicBezTo>
                      <a:pt x="47" y="76"/>
                      <a:pt x="51" y="88"/>
                      <a:pt x="51" y="102"/>
                    </a:cubicBezTo>
                    <a:cubicBezTo>
                      <a:pt x="51" y="116"/>
                      <a:pt x="47" y="128"/>
                      <a:pt x="40" y="137"/>
                    </a:cubicBezTo>
                    <a:cubicBezTo>
                      <a:pt x="35" y="143"/>
                      <a:pt x="27" y="147"/>
                      <a:pt x="20" y="147"/>
                    </a:cubicBezTo>
                    <a:cubicBezTo>
                      <a:pt x="12" y="147"/>
                      <a:pt x="5" y="143"/>
                      <a:pt x="0" y="13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7"/>
                      <a:pt x="6" y="204"/>
                      <a:pt x="14" y="204"/>
                    </a:cubicBezTo>
                    <a:cubicBezTo>
                      <a:pt x="175" y="204"/>
                      <a:pt x="175" y="204"/>
                      <a:pt x="175" y="204"/>
                    </a:cubicBezTo>
                    <a:cubicBezTo>
                      <a:pt x="183" y="204"/>
                      <a:pt x="189" y="197"/>
                      <a:pt x="189" y="189"/>
                    </a:cubicBezTo>
                    <a:cubicBezTo>
                      <a:pt x="189" y="119"/>
                      <a:pt x="189" y="119"/>
                      <a:pt x="189" y="119"/>
                    </a:cubicBezTo>
                    <a:cubicBezTo>
                      <a:pt x="190" y="117"/>
                      <a:pt x="192" y="115"/>
                      <a:pt x="195" y="115"/>
                    </a:cubicBezTo>
                    <a:cubicBezTo>
                      <a:pt x="200" y="115"/>
                      <a:pt x="204" y="115"/>
                      <a:pt x="207" y="119"/>
                    </a:cubicBezTo>
                    <a:cubicBezTo>
                      <a:pt x="209" y="122"/>
                      <a:pt x="210" y="125"/>
                      <a:pt x="212" y="127"/>
                    </a:cubicBezTo>
                    <a:cubicBezTo>
                      <a:pt x="217" y="135"/>
                      <a:pt x="227" y="136"/>
                      <a:pt x="233" y="129"/>
                    </a:cubicBezTo>
                    <a:cubicBezTo>
                      <a:pt x="239" y="122"/>
                      <a:pt x="241" y="112"/>
                      <a:pt x="241" y="102"/>
                    </a:cubicBezTo>
                    <a:cubicBezTo>
                      <a:pt x="241" y="92"/>
                      <a:pt x="239" y="82"/>
                      <a:pt x="233" y="75"/>
                    </a:cubicBezTo>
                    <a:cubicBezTo>
                      <a:pt x="227" y="68"/>
                      <a:pt x="217" y="69"/>
                      <a:pt x="212" y="77"/>
                    </a:cubicBezTo>
                    <a:cubicBezTo>
                      <a:pt x="210" y="79"/>
                      <a:pt x="209" y="82"/>
                      <a:pt x="207" y="85"/>
                    </a:cubicBezTo>
                    <a:cubicBezTo>
                      <a:pt x="204" y="89"/>
                      <a:pt x="200" y="89"/>
                      <a:pt x="195" y="89"/>
                    </a:cubicBezTo>
                    <a:cubicBezTo>
                      <a:pt x="192" y="89"/>
                      <a:pt x="190" y="87"/>
                      <a:pt x="189" y="85"/>
                    </a:cubicBezTo>
                    <a:cubicBezTo>
                      <a:pt x="189" y="15"/>
                      <a:pt x="189" y="15"/>
                      <a:pt x="189" y="15"/>
                    </a:cubicBezTo>
                    <a:cubicBezTo>
                      <a:pt x="189" y="6"/>
                      <a:pt x="183" y="0"/>
                      <a:pt x="17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5" y="61"/>
                      <a:pt x="12" y="57"/>
                      <a:pt x="20" y="57"/>
                    </a:cubicBez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1439;p40">
                <a:extLst>
                  <a:ext uri="{FF2B5EF4-FFF2-40B4-BE49-F238E27FC236}">
                    <a16:creationId xmlns:a16="http://schemas.microsoft.com/office/drawing/2014/main" id="{20602A1E-E277-F040-9F39-D1A3B959708B}"/>
                  </a:ext>
                </a:extLst>
              </p:cNvPr>
              <p:cNvSpPr/>
              <p:nvPr/>
            </p:nvSpPr>
            <p:spPr>
              <a:xfrm>
                <a:off x="2040679" y="3214987"/>
                <a:ext cx="213433" cy="17969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04" extrusionOk="0">
                    <a:moveTo>
                      <a:pt x="20" y="57"/>
                    </a:moveTo>
                    <a:cubicBezTo>
                      <a:pt x="28" y="57"/>
                      <a:pt x="35" y="61"/>
                      <a:pt x="40" y="67"/>
                    </a:cubicBezTo>
                    <a:cubicBezTo>
                      <a:pt x="47" y="76"/>
                      <a:pt x="51" y="88"/>
                      <a:pt x="51" y="102"/>
                    </a:cubicBezTo>
                    <a:cubicBezTo>
                      <a:pt x="51" y="116"/>
                      <a:pt x="47" y="128"/>
                      <a:pt x="40" y="137"/>
                    </a:cubicBezTo>
                    <a:cubicBezTo>
                      <a:pt x="35" y="143"/>
                      <a:pt x="28" y="147"/>
                      <a:pt x="20" y="147"/>
                    </a:cubicBezTo>
                    <a:cubicBezTo>
                      <a:pt x="12" y="147"/>
                      <a:pt x="5" y="143"/>
                      <a:pt x="0" y="13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7"/>
                      <a:pt x="6" y="204"/>
                      <a:pt x="14" y="204"/>
                    </a:cubicBezTo>
                    <a:cubicBezTo>
                      <a:pt x="175" y="204"/>
                      <a:pt x="175" y="204"/>
                      <a:pt x="175" y="204"/>
                    </a:cubicBezTo>
                    <a:cubicBezTo>
                      <a:pt x="183" y="204"/>
                      <a:pt x="189" y="197"/>
                      <a:pt x="189" y="189"/>
                    </a:cubicBezTo>
                    <a:cubicBezTo>
                      <a:pt x="189" y="119"/>
                      <a:pt x="189" y="119"/>
                      <a:pt x="189" y="119"/>
                    </a:cubicBezTo>
                    <a:cubicBezTo>
                      <a:pt x="190" y="117"/>
                      <a:pt x="192" y="115"/>
                      <a:pt x="195" y="115"/>
                    </a:cubicBezTo>
                    <a:cubicBezTo>
                      <a:pt x="200" y="115"/>
                      <a:pt x="204" y="115"/>
                      <a:pt x="208" y="119"/>
                    </a:cubicBezTo>
                    <a:cubicBezTo>
                      <a:pt x="209" y="122"/>
                      <a:pt x="211" y="125"/>
                      <a:pt x="212" y="127"/>
                    </a:cubicBezTo>
                    <a:cubicBezTo>
                      <a:pt x="217" y="135"/>
                      <a:pt x="227" y="136"/>
                      <a:pt x="233" y="129"/>
                    </a:cubicBezTo>
                    <a:cubicBezTo>
                      <a:pt x="239" y="122"/>
                      <a:pt x="242" y="112"/>
                      <a:pt x="241" y="102"/>
                    </a:cubicBezTo>
                    <a:cubicBezTo>
                      <a:pt x="242" y="92"/>
                      <a:pt x="239" y="82"/>
                      <a:pt x="233" y="75"/>
                    </a:cubicBezTo>
                    <a:cubicBezTo>
                      <a:pt x="227" y="68"/>
                      <a:pt x="217" y="69"/>
                      <a:pt x="212" y="77"/>
                    </a:cubicBezTo>
                    <a:cubicBezTo>
                      <a:pt x="211" y="79"/>
                      <a:pt x="209" y="82"/>
                      <a:pt x="208" y="85"/>
                    </a:cubicBezTo>
                    <a:cubicBezTo>
                      <a:pt x="204" y="89"/>
                      <a:pt x="200" y="89"/>
                      <a:pt x="195" y="89"/>
                    </a:cubicBezTo>
                    <a:cubicBezTo>
                      <a:pt x="192" y="89"/>
                      <a:pt x="190" y="87"/>
                      <a:pt x="189" y="85"/>
                    </a:cubicBezTo>
                    <a:cubicBezTo>
                      <a:pt x="189" y="15"/>
                      <a:pt x="189" y="15"/>
                      <a:pt x="189" y="15"/>
                    </a:cubicBezTo>
                    <a:cubicBezTo>
                      <a:pt x="189" y="6"/>
                      <a:pt x="183" y="0"/>
                      <a:pt x="17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5" y="61"/>
                      <a:pt x="12" y="57"/>
                      <a:pt x="20" y="57"/>
                    </a:cubicBezTo>
                    <a:close/>
                  </a:path>
                </a:pathLst>
              </a:custGeom>
              <a:solidFill>
                <a:srgbClr val="E6913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440;p40">
                <a:extLst>
                  <a:ext uri="{FF2B5EF4-FFF2-40B4-BE49-F238E27FC236}">
                    <a16:creationId xmlns:a16="http://schemas.microsoft.com/office/drawing/2014/main" id="{5F0636DC-436F-2842-8B9F-2C02B060D059}"/>
                  </a:ext>
                </a:extLst>
              </p:cNvPr>
              <p:cNvSpPr/>
              <p:nvPr/>
            </p:nvSpPr>
            <p:spPr>
              <a:xfrm>
                <a:off x="1674084" y="3714660"/>
                <a:ext cx="173666" cy="220353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50" extrusionOk="0">
                    <a:moveTo>
                      <a:pt x="177" y="192"/>
                    </a:moveTo>
                    <a:cubicBezTo>
                      <a:pt x="169" y="192"/>
                      <a:pt x="162" y="189"/>
                      <a:pt x="157" y="183"/>
                    </a:cubicBezTo>
                    <a:cubicBezTo>
                      <a:pt x="150" y="174"/>
                      <a:pt x="146" y="161"/>
                      <a:pt x="146" y="147"/>
                    </a:cubicBezTo>
                    <a:cubicBezTo>
                      <a:pt x="146" y="134"/>
                      <a:pt x="150" y="121"/>
                      <a:pt x="157" y="112"/>
                    </a:cubicBezTo>
                    <a:cubicBezTo>
                      <a:pt x="162" y="106"/>
                      <a:pt x="169" y="103"/>
                      <a:pt x="177" y="103"/>
                    </a:cubicBezTo>
                    <a:cubicBezTo>
                      <a:pt x="185" y="103"/>
                      <a:pt x="192" y="106"/>
                      <a:pt x="197" y="113"/>
                    </a:cubicBezTo>
                    <a:cubicBezTo>
                      <a:pt x="197" y="67"/>
                      <a:pt x="197" y="67"/>
                      <a:pt x="197" y="67"/>
                    </a:cubicBezTo>
                    <a:cubicBezTo>
                      <a:pt x="197" y="59"/>
                      <a:pt x="191" y="53"/>
                      <a:pt x="182" y="53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18" y="52"/>
                      <a:pt x="115" y="50"/>
                      <a:pt x="115" y="47"/>
                    </a:cubicBezTo>
                    <a:cubicBezTo>
                      <a:pt x="115" y="42"/>
                      <a:pt x="115" y="38"/>
                      <a:pt x="120" y="35"/>
                    </a:cubicBezTo>
                    <a:cubicBezTo>
                      <a:pt x="122" y="33"/>
                      <a:pt x="125" y="32"/>
                      <a:pt x="128" y="30"/>
                    </a:cubicBezTo>
                    <a:cubicBezTo>
                      <a:pt x="136" y="25"/>
                      <a:pt x="137" y="15"/>
                      <a:pt x="129" y="9"/>
                    </a:cubicBezTo>
                    <a:cubicBezTo>
                      <a:pt x="122" y="3"/>
                      <a:pt x="112" y="0"/>
                      <a:pt x="102" y="1"/>
                    </a:cubicBezTo>
                    <a:cubicBezTo>
                      <a:pt x="93" y="0"/>
                      <a:pt x="82" y="3"/>
                      <a:pt x="75" y="9"/>
                    </a:cubicBezTo>
                    <a:cubicBezTo>
                      <a:pt x="68" y="15"/>
                      <a:pt x="69" y="25"/>
                      <a:pt x="77" y="30"/>
                    </a:cubicBezTo>
                    <a:cubicBezTo>
                      <a:pt x="80" y="32"/>
                      <a:pt x="82" y="33"/>
                      <a:pt x="85" y="35"/>
                    </a:cubicBezTo>
                    <a:cubicBezTo>
                      <a:pt x="89" y="38"/>
                      <a:pt x="90" y="42"/>
                      <a:pt x="89" y="47"/>
                    </a:cubicBezTo>
                    <a:cubicBezTo>
                      <a:pt x="89" y="50"/>
                      <a:pt x="87" y="52"/>
                      <a:pt x="8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7" y="53"/>
                      <a:pt x="0" y="59"/>
                      <a:pt x="0" y="67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43"/>
                      <a:pt x="7" y="250"/>
                      <a:pt x="15" y="250"/>
                    </a:cubicBezTo>
                    <a:cubicBezTo>
                      <a:pt x="182" y="250"/>
                      <a:pt x="182" y="250"/>
                      <a:pt x="182" y="250"/>
                    </a:cubicBezTo>
                    <a:cubicBezTo>
                      <a:pt x="191" y="250"/>
                      <a:pt x="197" y="243"/>
                      <a:pt x="197" y="235"/>
                    </a:cubicBezTo>
                    <a:cubicBezTo>
                      <a:pt x="197" y="182"/>
                      <a:pt x="197" y="182"/>
                      <a:pt x="197" y="182"/>
                    </a:cubicBezTo>
                    <a:cubicBezTo>
                      <a:pt x="192" y="189"/>
                      <a:pt x="185" y="192"/>
                      <a:pt x="177" y="192"/>
                    </a:cubicBezTo>
                    <a:close/>
                  </a:path>
                </a:pathLst>
              </a:custGeom>
              <a:solidFill>
                <a:srgbClr val="A64D7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1441;p40">
                <a:extLst>
                  <a:ext uri="{FF2B5EF4-FFF2-40B4-BE49-F238E27FC236}">
                    <a16:creationId xmlns:a16="http://schemas.microsoft.com/office/drawing/2014/main" id="{B6DC2D38-5313-D441-AA73-6561B2E56B3A}"/>
                  </a:ext>
                </a:extLst>
              </p:cNvPr>
              <p:cNvSpPr/>
              <p:nvPr/>
            </p:nvSpPr>
            <p:spPr>
              <a:xfrm>
                <a:off x="1674084" y="3214987"/>
                <a:ext cx="219646" cy="173489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97" extrusionOk="0">
                    <a:moveTo>
                      <a:pt x="57" y="177"/>
                    </a:moveTo>
                    <a:cubicBezTo>
                      <a:pt x="57" y="169"/>
                      <a:pt x="61" y="162"/>
                      <a:pt x="67" y="157"/>
                    </a:cubicBezTo>
                    <a:cubicBezTo>
                      <a:pt x="76" y="149"/>
                      <a:pt x="88" y="146"/>
                      <a:pt x="102" y="146"/>
                    </a:cubicBezTo>
                    <a:cubicBezTo>
                      <a:pt x="116" y="146"/>
                      <a:pt x="129" y="149"/>
                      <a:pt x="137" y="157"/>
                    </a:cubicBezTo>
                    <a:cubicBezTo>
                      <a:pt x="144" y="162"/>
                      <a:pt x="147" y="169"/>
                      <a:pt x="147" y="177"/>
                    </a:cubicBezTo>
                    <a:cubicBezTo>
                      <a:pt x="147" y="185"/>
                      <a:pt x="143" y="192"/>
                      <a:pt x="137" y="197"/>
                    </a:cubicBezTo>
                    <a:cubicBezTo>
                      <a:pt x="182" y="197"/>
                      <a:pt x="182" y="197"/>
                      <a:pt x="182" y="197"/>
                    </a:cubicBezTo>
                    <a:cubicBezTo>
                      <a:pt x="191" y="197"/>
                      <a:pt x="197" y="190"/>
                      <a:pt x="197" y="182"/>
                    </a:cubicBezTo>
                    <a:cubicBezTo>
                      <a:pt x="197" y="119"/>
                      <a:pt x="197" y="119"/>
                      <a:pt x="197" y="119"/>
                    </a:cubicBezTo>
                    <a:cubicBezTo>
                      <a:pt x="198" y="117"/>
                      <a:pt x="200" y="115"/>
                      <a:pt x="202" y="115"/>
                    </a:cubicBezTo>
                    <a:cubicBezTo>
                      <a:pt x="207" y="115"/>
                      <a:pt x="212" y="115"/>
                      <a:pt x="215" y="119"/>
                    </a:cubicBezTo>
                    <a:cubicBezTo>
                      <a:pt x="217" y="122"/>
                      <a:pt x="218" y="125"/>
                      <a:pt x="220" y="127"/>
                    </a:cubicBezTo>
                    <a:cubicBezTo>
                      <a:pt x="225" y="135"/>
                      <a:pt x="235" y="136"/>
                      <a:pt x="241" y="129"/>
                    </a:cubicBezTo>
                    <a:cubicBezTo>
                      <a:pt x="247" y="122"/>
                      <a:pt x="249" y="112"/>
                      <a:pt x="249" y="102"/>
                    </a:cubicBezTo>
                    <a:cubicBezTo>
                      <a:pt x="249" y="92"/>
                      <a:pt x="247" y="82"/>
                      <a:pt x="241" y="75"/>
                    </a:cubicBezTo>
                    <a:cubicBezTo>
                      <a:pt x="235" y="68"/>
                      <a:pt x="225" y="69"/>
                      <a:pt x="220" y="77"/>
                    </a:cubicBezTo>
                    <a:cubicBezTo>
                      <a:pt x="218" y="79"/>
                      <a:pt x="217" y="82"/>
                      <a:pt x="215" y="85"/>
                    </a:cubicBezTo>
                    <a:cubicBezTo>
                      <a:pt x="212" y="89"/>
                      <a:pt x="207" y="89"/>
                      <a:pt x="202" y="89"/>
                    </a:cubicBezTo>
                    <a:cubicBezTo>
                      <a:pt x="200" y="89"/>
                      <a:pt x="198" y="87"/>
                      <a:pt x="197" y="8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6"/>
                      <a:pt x="191" y="0"/>
                      <a:pt x="18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90"/>
                      <a:pt x="7" y="197"/>
                      <a:pt x="15" y="197"/>
                    </a:cubicBezTo>
                    <a:cubicBezTo>
                      <a:pt x="68" y="197"/>
                      <a:pt x="68" y="197"/>
                      <a:pt x="68" y="197"/>
                    </a:cubicBezTo>
                    <a:cubicBezTo>
                      <a:pt x="61" y="192"/>
                      <a:pt x="57" y="185"/>
                      <a:pt x="57" y="177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442;p40">
                <a:extLst>
                  <a:ext uri="{FF2B5EF4-FFF2-40B4-BE49-F238E27FC236}">
                    <a16:creationId xmlns:a16="http://schemas.microsoft.com/office/drawing/2014/main" id="{1592D5AB-E01A-7B41-8577-E1460833672C}"/>
                  </a:ext>
                </a:extLst>
              </p:cNvPr>
              <p:cNvSpPr/>
              <p:nvPr/>
            </p:nvSpPr>
            <p:spPr>
              <a:xfrm>
                <a:off x="1995010" y="3754076"/>
                <a:ext cx="212501" cy="180938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05" extrusionOk="0">
                    <a:moveTo>
                      <a:pt x="221" y="147"/>
                    </a:moveTo>
                    <a:cubicBezTo>
                      <a:pt x="214" y="147"/>
                      <a:pt x="206" y="144"/>
                      <a:pt x="201" y="138"/>
                    </a:cubicBezTo>
                    <a:cubicBezTo>
                      <a:pt x="194" y="129"/>
                      <a:pt x="190" y="116"/>
                      <a:pt x="190" y="102"/>
                    </a:cubicBezTo>
                    <a:cubicBezTo>
                      <a:pt x="190" y="89"/>
                      <a:pt x="194" y="76"/>
                      <a:pt x="201" y="67"/>
                    </a:cubicBezTo>
                    <a:cubicBezTo>
                      <a:pt x="206" y="61"/>
                      <a:pt x="214" y="58"/>
                      <a:pt x="221" y="58"/>
                    </a:cubicBezTo>
                    <a:cubicBezTo>
                      <a:pt x="229" y="58"/>
                      <a:pt x="236" y="61"/>
                      <a:pt x="241" y="68"/>
                    </a:cubicBezTo>
                    <a:cubicBezTo>
                      <a:pt x="241" y="15"/>
                      <a:pt x="241" y="15"/>
                      <a:pt x="241" y="15"/>
                    </a:cubicBezTo>
                    <a:cubicBezTo>
                      <a:pt x="241" y="7"/>
                      <a:pt x="235" y="0"/>
                      <a:pt x="22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58" y="0"/>
                      <a:pt x="52" y="7"/>
                      <a:pt x="52" y="15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1" y="87"/>
                      <a:pt x="49" y="89"/>
                      <a:pt x="46" y="90"/>
                    </a:cubicBezTo>
                    <a:cubicBezTo>
                      <a:pt x="41" y="90"/>
                      <a:pt x="37" y="90"/>
                      <a:pt x="34" y="85"/>
                    </a:cubicBezTo>
                    <a:cubicBezTo>
                      <a:pt x="32" y="83"/>
                      <a:pt x="31" y="80"/>
                      <a:pt x="29" y="77"/>
                    </a:cubicBezTo>
                    <a:cubicBezTo>
                      <a:pt x="24" y="69"/>
                      <a:pt x="14" y="68"/>
                      <a:pt x="8" y="75"/>
                    </a:cubicBezTo>
                    <a:cubicBezTo>
                      <a:pt x="2" y="83"/>
                      <a:pt x="0" y="93"/>
                      <a:pt x="0" y="102"/>
                    </a:cubicBezTo>
                    <a:cubicBezTo>
                      <a:pt x="0" y="112"/>
                      <a:pt x="2" y="122"/>
                      <a:pt x="8" y="129"/>
                    </a:cubicBezTo>
                    <a:cubicBezTo>
                      <a:pt x="14" y="137"/>
                      <a:pt x="24" y="136"/>
                      <a:pt x="29" y="128"/>
                    </a:cubicBezTo>
                    <a:cubicBezTo>
                      <a:pt x="31" y="125"/>
                      <a:pt x="32" y="122"/>
                      <a:pt x="34" y="120"/>
                    </a:cubicBezTo>
                    <a:cubicBezTo>
                      <a:pt x="37" y="115"/>
                      <a:pt x="41" y="115"/>
                      <a:pt x="46" y="115"/>
                    </a:cubicBezTo>
                    <a:cubicBezTo>
                      <a:pt x="49" y="115"/>
                      <a:pt x="51" y="118"/>
                      <a:pt x="52" y="120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98"/>
                      <a:pt x="58" y="205"/>
                      <a:pt x="67" y="205"/>
                    </a:cubicBezTo>
                    <a:cubicBezTo>
                      <a:pt x="227" y="205"/>
                      <a:pt x="227" y="205"/>
                      <a:pt x="227" y="205"/>
                    </a:cubicBezTo>
                    <a:cubicBezTo>
                      <a:pt x="235" y="205"/>
                      <a:pt x="241" y="198"/>
                      <a:pt x="241" y="190"/>
                    </a:cubicBezTo>
                    <a:cubicBezTo>
                      <a:pt x="241" y="137"/>
                      <a:pt x="241" y="137"/>
                      <a:pt x="241" y="137"/>
                    </a:cubicBezTo>
                    <a:cubicBezTo>
                      <a:pt x="236" y="144"/>
                      <a:pt x="229" y="147"/>
                      <a:pt x="221" y="147"/>
                    </a:cubicBezTo>
                    <a:close/>
                  </a:path>
                </a:pathLst>
              </a:custGeom>
              <a:solidFill>
                <a:srgbClr val="3D85C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1443;p40">
                <a:extLst>
                  <a:ext uri="{FF2B5EF4-FFF2-40B4-BE49-F238E27FC236}">
                    <a16:creationId xmlns:a16="http://schemas.microsoft.com/office/drawing/2014/main" id="{68696D59-C64A-3B45-B3E1-78DB8B090ECB}"/>
                  </a:ext>
                </a:extLst>
              </p:cNvPr>
              <p:cNvSpPr/>
              <p:nvPr/>
            </p:nvSpPr>
            <p:spPr>
              <a:xfrm>
                <a:off x="2220560" y="3214987"/>
                <a:ext cx="173666" cy="219422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49" extrusionOk="0">
                    <a:moveTo>
                      <a:pt x="0" y="15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5" y="61"/>
                      <a:pt x="12" y="57"/>
                      <a:pt x="20" y="57"/>
                    </a:cubicBezTo>
                    <a:cubicBezTo>
                      <a:pt x="28" y="57"/>
                      <a:pt x="35" y="61"/>
                      <a:pt x="40" y="67"/>
                    </a:cubicBezTo>
                    <a:cubicBezTo>
                      <a:pt x="47" y="76"/>
                      <a:pt x="51" y="88"/>
                      <a:pt x="51" y="102"/>
                    </a:cubicBezTo>
                    <a:cubicBezTo>
                      <a:pt x="51" y="116"/>
                      <a:pt x="47" y="128"/>
                      <a:pt x="40" y="137"/>
                    </a:cubicBezTo>
                    <a:cubicBezTo>
                      <a:pt x="35" y="143"/>
                      <a:pt x="28" y="147"/>
                      <a:pt x="20" y="147"/>
                    </a:cubicBezTo>
                    <a:cubicBezTo>
                      <a:pt x="12" y="147"/>
                      <a:pt x="5" y="143"/>
                      <a:pt x="0" y="137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90"/>
                      <a:pt x="6" y="197"/>
                      <a:pt x="15" y="197"/>
                    </a:cubicBezTo>
                    <a:cubicBezTo>
                      <a:pt x="77" y="197"/>
                      <a:pt x="77" y="197"/>
                      <a:pt x="77" y="197"/>
                    </a:cubicBezTo>
                    <a:cubicBezTo>
                      <a:pt x="80" y="198"/>
                      <a:pt x="82" y="199"/>
                      <a:pt x="82" y="202"/>
                    </a:cubicBezTo>
                    <a:cubicBezTo>
                      <a:pt x="82" y="207"/>
                      <a:pt x="82" y="212"/>
                      <a:pt x="77" y="215"/>
                    </a:cubicBezTo>
                    <a:cubicBezTo>
                      <a:pt x="75" y="217"/>
                      <a:pt x="72" y="218"/>
                      <a:pt x="69" y="219"/>
                    </a:cubicBezTo>
                    <a:cubicBezTo>
                      <a:pt x="61" y="224"/>
                      <a:pt x="60" y="235"/>
                      <a:pt x="68" y="241"/>
                    </a:cubicBezTo>
                    <a:cubicBezTo>
                      <a:pt x="75" y="247"/>
                      <a:pt x="85" y="249"/>
                      <a:pt x="95" y="249"/>
                    </a:cubicBezTo>
                    <a:cubicBezTo>
                      <a:pt x="104" y="249"/>
                      <a:pt x="115" y="247"/>
                      <a:pt x="122" y="241"/>
                    </a:cubicBezTo>
                    <a:cubicBezTo>
                      <a:pt x="129" y="235"/>
                      <a:pt x="128" y="224"/>
                      <a:pt x="120" y="219"/>
                    </a:cubicBezTo>
                    <a:cubicBezTo>
                      <a:pt x="118" y="218"/>
                      <a:pt x="115" y="217"/>
                      <a:pt x="112" y="215"/>
                    </a:cubicBezTo>
                    <a:cubicBezTo>
                      <a:pt x="108" y="212"/>
                      <a:pt x="107" y="207"/>
                      <a:pt x="108" y="202"/>
                    </a:cubicBezTo>
                    <a:cubicBezTo>
                      <a:pt x="108" y="199"/>
                      <a:pt x="110" y="198"/>
                      <a:pt x="112" y="197"/>
                    </a:cubicBezTo>
                    <a:cubicBezTo>
                      <a:pt x="182" y="197"/>
                      <a:pt x="182" y="197"/>
                      <a:pt x="182" y="197"/>
                    </a:cubicBezTo>
                    <a:cubicBezTo>
                      <a:pt x="190" y="197"/>
                      <a:pt x="197" y="190"/>
                      <a:pt x="197" y="182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6"/>
                      <a:pt x="190" y="0"/>
                      <a:pt x="18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6" y="0"/>
                      <a:pt x="0" y="6"/>
                      <a:pt x="0" y="15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1444;p40">
                <a:extLst>
                  <a:ext uri="{FF2B5EF4-FFF2-40B4-BE49-F238E27FC236}">
                    <a16:creationId xmlns:a16="http://schemas.microsoft.com/office/drawing/2014/main" id="{D2742FF2-644B-B64E-B328-19652F0887B0}"/>
                  </a:ext>
                </a:extLst>
              </p:cNvPr>
              <p:cNvSpPr/>
              <p:nvPr/>
            </p:nvSpPr>
            <p:spPr>
              <a:xfrm>
                <a:off x="2214346" y="3400890"/>
                <a:ext cx="179880" cy="21321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42" extrusionOk="0">
                    <a:moveTo>
                      <a:pt x="147" y="20"/>
                    </a:moveTo>
                    <a:cubicBezTo>
                      <a:pt x="147" y="28"/>
                      <a:pt x="143" y="35"/>
                      <a:pt x="137" y="40"/>
                    </a:cubicBezTo>
                    <a:cubicBezTo>
                      <a:pt x="128" y="48"/>
                      <a:pt x="116" y="51"/>
                      <a:pt x="102" y="51"/>
                    </a:cubicBezTo>
                    <a:cubicBezTo>
                      <a:pt x="88" y="51"/>
                      <a:pt x="75" y="48"/>
                      <a:pt x="67" y="40"/>
                    </a:cubicBezTo>
                    <a:cubicBezTo>
                      <a:pt x="60" y="35"/>
                      <a:pt x="57" y="28"/>
                      <a:pt x="57" y="20"/>
                    </a:cubicBezTo>
                    <a:cubicBezTo>
                      <a:pt x="57" y="12"/>
                      <a:pt x="61" y="5"/>
                      <a:pt x="6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83"/>
                      <a:pt x="6" y="190"/>
                      <a:pt x="14" y="190"/>
                    </a:cubicBezTo>
                    <a:cubicBezTo>
                      <a:pt x="84" y="190"/>
                      <a:pt x="84" y="190"/>
                      <a:pt x="84" y="190"/>
                    </a:cubicBezTo>
                    <a:cubicBezTo>
                      <a:pt x="87" y="191"/>
                      <a:pt x="89" y="192"/>
                      <a:pt x="89" y="195"/>
                    </a:cubicBezTo>
                    <a:cubicBezTo>
                      <a:pt x="89" y="200"/>
                      <a:pt x="89" y="205"/>
                      <a:pt x="84" y="208"/>
                    </a:cubicBezTo>
                    <a:cubicBezTo>
                      <a:pt x="82" y="210"/>
                      <a:pt x="79" y="211"/>
                      <a:pt x="76" y="212"/>
                    </a:cubicBezTo>
                    <a:cubicBezTo>
                      <a:pt x="68" y="217"/>
                      <a:pt x="67" y="228"/>
                      <a:pt x="75" y="234"/>
                    </a:cubicBezTo>
                    <a:cubicBezTo>
                      <a:pt x="82" y="240"/>
                      <a:pt x="92" y="242"/>
                      <a:pt x="102" y="242"/>
                    </a:cubicBezTo>
                    <a:cubicBezTo>
                      <a:pt x="111" y="242"/>
                      <a:pt x="122" y="240"/>
                      <a:pt x="129" y="234"/>
                    </a:cubicBezTo>
                    <a:cubicBezTo>
                      <a:pt x="136" y="228"/>
                      <a:pt x="135" y="217"/>
                      <a:pt x="127" y="212"/>
                    </a:cubicBezTo>
                    <a:cubicBezTo>
                      <a:pt x="125" y="211"/>
                      <a:pt x="122" y="210"/>
                      <a:pt x="119" y="208"/>
                    </a:cubicBezTo>
                    <a:cubicBezTo>
                      <a:pt x="115" y="205"/>
                      <a:pt x="114" y="200"/>
                      <a:pt x="115" y="195"/>
                    </a:cubicBezTo>
                    <a:cubicBezTo>
                      <a:pt x="115" y="192"/>
                      <a:pt x="117" y="191"/>
                      <a:pt x="119" y="190"/>
                    </a:cubicBezTo>
                    <a:cubicBezTo>
                      <a:pt x="189" y="190"/>
                      <a:pt x="189" y="190"/>
                      <a:pt x="189" y="190"/>
                    </a:cubicBezTo>
                    <a:cubicBezTo>
                      <a:pt x="197" y="190"/>
                      <a:pt x="204" y="183"/>
                      <a:pt x="204" y="175"/>
                    </a:cubicBezTo>
                    <a:cubicBezTo>
                      <a:pt x="204" y="15"/>
                      <a:pt x="204" y="15"/>
                      <a:pt x="204" y="15"/>
                    </a:cubicBezTo>
                    <a:cubicBezTo>
                      <a:pt x="204" y="7"/>
                      <a:pt x="197" y="0"/>
                      <a:pt x="18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3" y="5"/>
                      <a:pt x="147" y="12"/>
                      <a:pt x="147" y="20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1445;p40">
                <a:extLst>
                  <a:ext uri="{FF2B5EF4-FFF2-40B4-BE49-F238E27FC236}">
                    <a16:creationId xmlns:a16="http://schemas.microsoft.com/office/drawing/2014/main" id="{698640D0-E1CC-DC49-9771-40057AB660D9}"/>
                  </a:ext>
                </a:extLst>
              </p:cNvPr>
              <p:cNvSpPr/>
              <p:nvPr/>
            </p:nvSpPr>
            <p:spPr>
              <a:xfrm>
                <a:off x="1814198" y="3754076"/>
                <a:ext cx="213433" cy="180938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05" extrusionOk="0">
                    <a:moveTo>
                      <a:pt x="222" y="147"/>
                    </a:moveTo>
                    <a:cubicBezTo>
                      <a:pt x="214" y="147"/>
                      <a:pt x="207" y="144"/>
                      <a:pt x="202" y="138"/>
                    </a:cubicBezTo>
                    <a:cubicBezTo>
                      <a:pt x="195" y="129"/>
                      <a:pt x="191" y="116"/>
                      <a:pt x="191" y="102"/>
                    </a:cubicBezTo>
                    <a:cubicBezTo>
                      <a:pt x="191" y="89"/>
                      <a:pt x="195" y="76"/>
                      <a:pt x="202" y="67"/>
                    </a:cubicBezTo>
                    <a:cubicBezTo>
                      <a:pt x="207" y="61"/>
                      <a:pt x="214" y="58"/>
                      <a:pt x="222" y="58"/>
                    </a:cubicBezTo>
                    <a:cubicBezTo>
                      <a:pt x="230" y="58"/>
                      <a:pt x="237" y="61"/>
                      <a:pt x="242" y="68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42" y="7"/>
                      <a:pt x="236" y="0"/>
                      <a:pt x="228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59" y="0"/>
                      <a:pt x="53" y="7"/>
                      <a:pt x="53" y="15"/>
                    </a:cubicBezTo>
                    <a:cubicBezTo>
                      <a:pt x="53" y="85"/>
                      <a:pt x="53" y="85"/>
                      <a:pt x="53" y="85"/>
                    </a:cubicBezTo>
                    <a:cubicBezTo>
                      <a:pt x="52" y="87"/>
                      <a:pt x="50" y="89"/>
                      <a:pt x="47" y="90"/>
                    </a:cubicBezTo>
                    <a:cubicBezTo>
                      <a:pt x="42" y="90"/>
                      <a:pt x="38" y="90"/>
                      <a:pt x="34" y="85"/>
                    </a:cubicBezTo>
                    <a:cubicBezTo>
                      <a:pt x="33" y="83"/>
                      <a:pt x="32" y="80"/>
                      <a:pt x="30" y="77"/>
                    </a:cubicBezTo>
                    <a:cubicBezTo>
                      <a:pt x="25" y="69"/>
                      <a:pt x="15" y="68"/>
                      <a:pt x="9" y="75"/>
                    </a:cubicBezTo>
                    <a:cubicBezTo>
                      <a:pt x="3" y="83"/>
                      <a:pt x="0" y="93"/>
                      <a:pt x="1" y="102"/>
                    </a:cubicBezTo>
                    <a:cubicBezTo>
                      <a:pt x="0" y="112"/>
                      <a:pt x="3" y="122"/>
                      <a:pt x="9" y="129"/>
                    </a:cubicBezTo>
                    <a:cubicBezTo>
                      <a:pt x="15" y="137"/>
                      <a:pt x="25" y="136"/>
                      <a:pt x="30" y="128"/>
                    </a:cubicBezTo>
                    <a:cubicBezTo>
                      <a:pt x="32" y="125"/>
                      <a:pt x="33" y="122"/>
                      <a:pt x="34" y="120"/>
                    </a:cubicBezTo>
                    <a:cubicBezTo>
                      <a:pt x="38" y="115"/>
                      <a:pt x="42" y="115"/>
                      <a:pt x="47" y="115"/>
                    </a:cubicBezTo>
                    <a:cubicBezTo>
                      <a:pt x="50" y="115"/>
                      <a:pt x="52" y="118"/>
                      <a:pt x="53" y="120"/>
                    </a:cubicBezTo>
                    <a:cubicBezTo>
                      <a:pt x="53" y="190"/>
                      <a:pt x="53" y="190"/>
                      <a:pt x="53" y="190"/>
                    </a:cubicBezTo>
                    <a:cubicBezTo>
                      <a:pt x="53" y="198"/>
                      <a:pt x="59" y="205"/>
                      <a:pt x="67" y="205"/>
                    </a:cubicBezTo>
                    <a:cubicBezTo>
                      <a:pt x="228" y="205"/>
                      <a:pt x="228" y="205"/>
                      <a:pt x="228" y="205"/>
                    </a:cubicBezTo>
                    <a:cubicBezTo>
                      <a:pt x="236" y="205"/>
                      <a:pt x="242" y="198"/>
                      <a:pt x="242" y="190"/>
                    </a:cubicBezTo>
                    <a:cubicBezTo>
                      <a:pt x="242" y="137"/>
                      <a:pt x="242" y="137"/>
                      <a:pt x="242" y="137"/>
                    </a:cubicBezTo>
                    <a:cubicBezTo>
                      <a:pt x="237" y="144"/>
                      <a:pt x="230" y="147"/>
                      <a:pt x="222" y="147"/>
                    </a:cubicBez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446;p40">
                <a:extLst>
                  <a:ext uri="{FF2B5EF4-FFF2-40B4-BE49-F238E27FC236}">
                    <a16:creationId xmlns:a16="http://schemas.microsoft.com/office/drawing/2014/main" id="{5E766ECC-1C7D-5C48-B794-DDF9789E10F8}"/>
                  </a:ext>
                </a:extLst>
              </p:cNvPr>
              <p:cNvSpPr/>
              <p:nvPr/>
            </p:nvSpPr>
            <p:spPr>
              <a:xfrm>
                <a:off x="2214346" y="3580587"/>
                <a:ext cx="179880" cy="21321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42" extrusionOk="0">
                    <a:moveTo>
                      <a:pt x="147" y="20"/>
                    </a:moveTo>
                    <a:cubicBezTo>
                      <a:pt x="147" y="28"/>
                      <a:pt x="143" y="35"/>
                      <a:pt x="137" y="40"/>
                    </a:cubicBezTo>
                    <a:cubicBezTo>
                      <a:pt x="128" y="48"/>
                      <a:pt x="116" y="52"/>
                      <a:pt x="102" y="51"/>
                    </a:cubicBezTo>
                    <a:cubicBezTo>
                      <a:pt x="88" y="52"/>
                      <a:pt x="75" y="48"/>
                      <a:pt x="67" y="40"/>
                    </a:cubicBezTo>
                    <a:cubicBezTo>
                      <a:pt x="60" y="35"/>
                      <a:pt x="57" y="28"/>
                      <a:pt x="57" y="20"/>
                    </a:cubicBezTo>
                    <a:cubicBezTo>
                      <a:pt x="57" y="13"/>
                      <a:pt x="61" y="5"/>
                      <a:pt x="6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83"/>
                      <a:pt x="6" y="190"/>
                      <a:pt x="14" y="190"/>
                    </a:cubicBezTo>
                    <a:cubicBezTo>
                      <a:pt x="84" y="190"/>
                      <a:pt x="84" y="190"/>
                      <a:pt x="84" y="190"/>
                    </a:cubicBezTo>
                    <a:cubicBezTo>
                      <a:pt x="87" y="191"/>
                      <a:pt x="89" y="193"/>
                      <a:pt x="89" y="195"/>
                    </a:cubicBezTo>
                    <a:cubicBezTo>
                      <a:pt x="89" y="200"/>
                      <a:pt x="89" y="205"/>
                      <a:pt x="84" y="208"/>
                    </a:cubicBezTo>
                    <a:cubicBezTo>
                      <a:pt x="82" y="210"/>
                      <a:pt x="79" y="211"/>
                      <a:pt x="76" y="213"/>
                    </a:cubicBezTo>
                    <a:cubicBezTo>
                      <a:pt x="68" y="218"/>
                      <a:pt x="67" y="228"/>
                      <a:pt x="75" y="234"/>
                    </a:cubicBezTo>
                    <a:cubicBezTo>
                      <a:pt x="82" y="240"/>
                      <a:pt x="92" y="242"/>
                      <a:pt x="102" y="242"/>
                    </a:cubicBezTo>
                    <a:cubicBezTo>
                      <a:pt x="111" y="242"/>
                      <a:pt x="122" y="240"/>
                      <a:pt x="129" y="234"/>
                    </a:cubicBezTo>
                    <a:cubicBezTo>
                      <a:pt x="136" y="228"/>
                      <a:pt x="135" y="218"/>
                      <a:pt x="127" y="213"/>
                    </a:cubicBezTo>
                    <a:cubicBezTo>
                      <a:pt x="125" y="211"/>
                      <a:pt x="122" y="210"/>
                      <a:pt x="119" y="208"/>
                    </a:cubicBezTo>
                    <a:cubicBezTo>
                      <a:pt x="115" y="205"/>
                      <a:pt x="114" y="200"/>
                      <a:pt x="115" y="195"/>
                    </a:cubicBezTo>
                    <a:cubicBezTo>
                      <a:pt x="115" y="193"/>
                      <a:pt x="117" y="191"/>
                      <a:pt x="119" y="190"/>
                    </a:cubicBezTo>
                    <a:cubicBezTo>
                      <a:pt x="189" y="190"/>
                      <a:pt x="189" y="190"/>
                      <a:pt x="189" y="190"/>
                    </a:cubicBezTo>
                    <a:cubicBezTo>
                      <a:pt x="197" y="190"/>
                      <a:pt x="204" y="183"/>
                      <a:pt x="204" y="175"/>
                    </a:cubicBezTo>
                    <a:cubicBezTo>
                      <a:pt x="204" y="15"/>
                      <a:pt x="204" y="15"/>
                      <a:pt x="204" y="15"/>
                    </a:cubicBezTo>
                    <a:cubicBezTo>
                      <a:pt x="204" y="7"/>
                      <a:pt x="197" y="0"/>
                      <a:pt x="18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3" y="5"/>
                      <a:pt x="147" y="13"/>
                      <a:pt x="147" y="2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1447;p40">
                <a:extLst>
                  <a:ext uri="{FF2B5EF4-FFF2-40B4-BE49-F238E27FC236}">
                    <a16:creationId xmlns:a16="http://schemas.microsoft.com/office/drawing/2014/main" id="{A829C954-7D0D-2643-B03E-ABFAF4B23B64}"/>
                  </a:ext>
                </a:extLst>
              </p:cNvPr>
              <p:cNvSpPr/>
              <p:nvPr/>
            </p:nvSpPr>
            <p:spPr>
              <a:xfrm>
                <a:off x="2174890" y="3760283"/>
                <a:ext cx="219335" cy="174731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98" extrusionOk="0">
                    <a:moveTo>
                      <a:pt x="192" y="21"/>
                    </a:moveTo>
                    <a:cubicBezTo>
                      <a:pt x="192" y="28"/>
                      <a:pt x="188" y="35"/>
                      <a:pt x="182" y="41"/>
                    </a:cubicBezTo>
                    <a:cubicBezTo>
                      <a:pt x="173" y="48"/>
                      <a:pt x="161" y="52"/>
                      <a:pt x="147" y="52"/>
                    </a:cubicBezTo>
                    <a:cubicBezTo>
                      <a:pt x="133" y="52"/>
                      <a:pt x="120" y="48"/>
                      <a:pt x="112" y="41"/>
                    </a:cubicBezTo>
                    <a:cubicBezTo>
                      <a:pt x="105" y="35"/>
                      <a:pt x="102" y="28"/>
                      <a:pt x="102" y="21"/>
                    </a:cubicBezTo>
                    <a:cubicBezTo>
                      <a:pt x="102" y="13"/>
                      <a:pt x="106" y="5"/>
                      <a:pt x="11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59" y="0"/>
                      <a:pt x="52" y="7"/>
                      <a:pt x="52" y="15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1" y="80"/>
                      <a:pt x="49" y="82"/>
                      <a:pt x="47" y="83"/>
                    </a:cubicBezTo>
                    <a:cubicBezTo>
                      <a:pt x="42" y="83"/>
                      <a:pt x="37" y="83"/>
                      <a:pt x="34" y="78"/>
                    </a:cubicBezTo>
                    <a:cubicBezTo>
                      <a:pt x="32" y="76"/>
                      <a:pt x="31" y="73"/>
                      <a:pt x="29" y="70"/>
                    </a:cubicBezTo>
                    <a:cubicBezTo>
                      <a:pt x="24" y="62"/>
                      <a:pt x="14" y="61"/>
                      <a:pt x="8" y="68"/>
                    </a:cubicBezTo>
                    <a:cubicBezTo>
                      <a:pt x="2" y="76"/>
                      <a:pt x="0" y="86"/>
                      <a:pt x="0" y="95"/>
                    </a:cubicBezTo>
                    <a:cubicBezTo>
                      <a:pt x="0" y="105"/>
                      <a:pt x="2" y="115"/>
                      <a:pt x="8" y="122"/>
                    </a:cubicBezTo>
                    <a:cubicBezTo>
                      <a:pt x="14" y="130"/>
                      <a:pt x="24" y="129"/>
                      <a:pt x="29" y="121"/>
                    </a:cubicBezTo>
                    <a:cubicBezTo>
                      <a:pt x="31" y="118"/>
                      <a:pt x="32" y="115"/>
                      <a:pt x="34" y="113"/>
                    </a:cubicBezTo>
                    <a:cubicBezTo>
                      <a:pt x="37" y="108"/>
                      <a:pt x="42" y="108"/>
                      <a:pt x="47" y="108"/>
                    </a:cubicBezTo>
                    <a:cubicBezTo>
                      <a:pt x="49" y="108"/>
                      <a:pt x="51" y="111"/>
                      <a:pt x="52" y="11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2" y="191"/>
                      <a:pt x="59" y="198"/>
                      <a:pt x="67" y="198"/>
                    </a:cubicBezTo>
                    <a:cubicBezTo>
                      <a:pt x="234" y="198"/>
                      <a:pt x="234" y="198"/>
                      <a:pt x="234" y="198"/>
                    </a:cubicBezTo>
                    <a:cubicBezTo>
                      <a:pt x="242" y="198"/>
                      <a:pt x="249" y="191"/>
                      <a:pt x="249" y="183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49" y="7"/>
                      <a:pt x="242" y="0"/>
                      <a:pt x="234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8" y="5"/>
                      <a:pt x="192" y="13"/>
                      <a:pt x="192" y="21"/>
                    </a:cubicBez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" name="CuadroTexto 78">
              <a:extLst>
                <a:ext uri="{FF2B5EF4-FFF2-40B4-BE49-F238E27FC236}">
                  <a16:creationId xmlns:a16="http://schemas.microsoft.com/office/drawing/2014/main" id="{673B644C-3EDD-DC47-B213-DE793D577BAB}"/>
                </a:ext>
              </a:extLst>
            </p:cNvPr>
            <p:cNvSpPr txBox="1"/>
            <p:nvPr/>
          </p:nvSpPr>
          <p:spPr>
            <a:xfrm>
              <a:off x="6801938" y="1200619"/>
              <a:ext cx="1544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dirty="0"/>
                <a:t>DISEÑADORAS</a:t>
              </a:r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31CF4129-7033-A34E-8E81-21DFF6F3BB53}"/>
              </a:ext>
            </a:extLst>
          </p:cNvPr>
          <p:cNvGrpSpPr/>
          <p:nvPr/>
        </p:nvGrpSpPr>
        <p:grpSpPr>
          <a:xfrm>
            <a:off x="9152676" y="333650"/>
            <a:ext cx="2818622" cy="2094583"/>
            <a:chOff x="9152676" y="333650"/>
            <a:chExt cx="2818622" cy="2094583"/>
          </a:xfrm>
        </p:grpSpPr>
        <p:grpSp>
          <p:nvGrpSpPr>
            <p:cNvPr id="47" name="Google Shape;1435;p40">
              <a:extLst>
                <a:ext uri="{FF2B5EF4-FFF2-40B4-BE49-F238E27FC236}">
                  <a16:creationId xmlns:a16="http://schemas.microsoft.com/office/drawing/2014/main" id="{EDE6166F-F3B0-EB49-B73C-CFBB6BB7B307}"/>
                </a:ext>
              </a:extLst>
            </p:cNvPr>
            <p:cNvGrpSpPr/>
            <p:nvPr/>
          </p:nvGrpSpPr>
          <p:grpSpPr>
            <a:xfrm>
              <a:off x="9152676" y="333650"/>
              <a:ext cx="2818622" cy="2094583"/>
              <a:chOff x="1674084" y="3214987"/>
              <a:chExt cx="720142" cy="720027"/>
            </a:xfrm>
          </p:grpSpPr>
          <p:sp>
            <p:nvSpPr>
              <p:cNvPr id="48" name="Google Shape;1436;p40">
                <a:extLst>
                  <a:ext uri="{FF2B5EF4-FFF2-40B4-BE49-F238E27FC236}">
                    <a16:creationId xmlns:a16="http://schemas.microsoft.com/office/drawing/2014/main" id="{14865970-2197-B14A-B425-12FD38310FC9}"/>
                  </a:ext>
                </a:extLst>
              </p:cNvPr>
              <p:cNvSpPr/>
              <p:nvPr/>
            </p:nvSpPr>
            <p:spPr>
              <a:xfrm>
                <a:off x="1674084" y="3354958"/>
                <a:ext cx="179880" cy="21321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42" extrusionOk="0">
                    <a:moveTo>
                      <a:pt x="57" y="222"/>
                    </a:moveTo>
                    <a:cubicBezTo>
                      <a:pt x="57" y="214"/>
                      <a:pt x="61" y="207"/>
                      <a:pt x="67" y="202"/>
                    </a:cubicBezTo>
                    <a:cubicBezTo>
                      <a:pt x="76" y="195"/>
                      <a:pt x="88" y="191"/>
                      <a:pt x="102" y="191"/>
                    </a:cubicBezTo>
                    <a:cubicBezTo>
                      <a:pt x="116" y="191"/>
                      <a:pt x="129" y="195"/>
                      <a:pt x="137" y="202"/>
                    </a:cubicBezTo>
                    <a:cubicBezTo>
                      <a:pt x="144" y="207"/>
                      <a:pt x="147" y="214"/>
                      <a:pt x="147" y="222"/>
                    </a:cubicBezTo>
                    <a:cubicBezTo>
                      <a:pt x="147" y="230"/>
                      <a:pt x="143" y="237"/>
                      <a:pt x="137" y="242"/>
                    </a:cubicBezTo>
                    <a:cubicBezTo>
                      <a:pt x="190" y="242"/>
                      <a:pt x="190" y="242"/>
                      <a:pt x="190" y="242"/>
                    </a:cubicBezTo>
                    <a:cubicBezTo>
                      <a:pt x="198" y="242"/>
                      <a:pt x="204" y="235"/>
                      <a:pt x="204" y="227"/>
                    </a:cubicBezTo>
                    <a:cubicBezTo>
                      <a:pt x="204" y="67"/>
                      <a:pt x="204" y="67"/>
                      <a:pt x="204" y="67"/>
                    </a:cubicBezTo>
                    <a:cubicBezTo>
                      <a:pt x="204" y="59"/>
                      <a:pt x="198" y="52"/>
                      <a:pt x="190" y="52"/>
                    </a:cubicBezTo>
                    <a:cubicBezTo>
                      <a:pt x="120" y="52"/>
                      <a:pt x="120" y="52"/>
                      <a:pt x="120" y="52"/>
                    </a:cubicBezTo>
                    <a:cubicBezTo>
                      <a:pt x="118" y="51"/>
                      <a:pt x="115" y="50"/>
                      <a:pt x="115" y="47"/>
                    </a:cubicBezTo>
                    <a:cubicBezTo>
                      <a:pt x="115" y="42"/>
                      <a:pt x="115" y="37"/>
                      <a:pt x="120" y="34"/>
                    </a:cubicBezTo>
                    <a:cubicBezTo>
                      <a:pt x="122" y="32"/>
                      <a:pt x="125" y="31"/>
                      <a:pt x="128" y="30"/>
                    </a:cubicBezTo>
                    <a:cubicBezTo>
                      <a:pt x="136" y="25"/>
                      <a:pt x="137" y="14"/>
                      <a:pt x="129" y="8"/>
                    </a:cubicBezTo>
                    <a:cubicBezTo>
                      <a:pt x="122" y="2"/>
                      <a:pt x="112" y="0"/>
                      <a:pt x="102" y="0"/>
                    </a:cubicBezTo>
                    <a:cubicBezTo>
                      <a:pt x="93" y="0"/>
                      <a:pt x="82" y="2"/>
                      <a:pt x="75" y="8"/>
                    </a:cubicBezTo>
                    <a:cubicBezTo>
                      <a:pt x="68" y="14"/>
                      <a:pt x="69" y="25"/>
                      <a:pt x="77" y="30"/>
                    </a:cubicBezTo>
                    <a:cubicBezTo>
                      <a:pt x="80" y="31"/>
                      <a:pt x="82" y="32"/>
                      <a:pt x="85" y="34"/>
                    </a:cubicBezTo>
                    <a:cubicBezTo>
                      <a:pt x="89" y="37"/>
                      <a:pt x="90" y="42"/>
                      <a:pt x="89" y="47"/>
                    </a:cubicBezTo>
                    <a:cubicBezTo>
                      <a:pt x="89" y="50"/>
                      <a:pt x="87" y="51"/>
                      <a:pt x="8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7" y="52"/>
                      <a:pt x="0" y="59"/>
                      <a:pt x="0" y="67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35"/>
                      <a:pt x="7" y="242"/>
                      <a:pt x="15" y="242"/>
                    </a:cubicBezTo>
                    <a:cubicBezTo>
                      <a:pt x="68" y="242"/>
                      <a:pt x="68" y="242"/>
                      <a:pt x="68" y="242"/>
                    </a:cubicBezTo>
                    <a:cubicBezTo>
                      <a:pt x="61" y="237"/>
                      <a:pt x="57" y="230"/>
                      <a:pt x="57" y="222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1437;p40">
                <a:extLst>
                  <a:ext uri="{FF2B5EF4-FFF2-40B4-BE49-F238E27FC236}">
                    <a16:creationId xmlns:a16="http://schemas.microsoft.com/office/drawing/2014/main" id="{C4D169D2-BC86-6146-BAF2-4C2566F04761}"/>
                  </a:ext>
                </a:extLst>
              </p:cNvPr>
              <p:cNvSpPr/>
              <p:nvPr/>
            </p:nvSpPr>
            <p:spPr>
              <a:xfrm>
                <a:off x="1674084" y="3534654"/>
                <a:ext cx="179880" cy="2135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42" extrusionOk="0">
                    <a:moveTo>
                      <a:pt x="57" y="222"/>
                    </a:moveTo>
                    <a:cubicBezTo>
                      <a:pt x="57" y="214"/>
                      <a:pt x="61" y="207"/>
                      <a:pt x="67" y="202"/>
                    </a:cubicBezTo>
                    <a:cubicBezTo>
                      <a:pt x="76" y="195"/>
                      <a:pt x="88" y="191"/>
                      <a:pt x="102" y="191"/>
                    </a:cubicBezTo>
                    <a:cubicBezTo>
                      <a:pt x="116" y="191"/>
                      <a:pt x="129" y="195"/>
                      <a:pt x="137" y="202"/>
                    </a:cubicBezTo>
                    <a:cubicBezTo>
                      <a:pt x="144" y="207"/>
                      <a:pt x="147" y="214"/>
                      <a:pt x="147" y="222"/>
                    </a:cubicBezTo>
                    <a:cubicBezTo>
                      <a:pt x="147" y="230"/>
                      <a:pt x="143" y="237"/>
                      <a:pt x="137" y="242"/>
                    </a:cubicBezTo>
                    <a:cubicBezTo>
                      <a:pt x="190" y="242"/>
                      <a:pt x="190" y="242"/>
                      <a:pt x="190" y="242"/>
                    </a:cubicBezTo>
                    <a:cubicBezTo>
                      <a:pt x="198" y="242"/>
                      <a:pt x="204" y="236"/>
                      <a:pt x="204" y="227"/>
                    </a:cubicBezTo>
                    <a:cubicBezTo>
                      <a:pt x="204" y="67"/>
                      <a:pt x="204" y="67"/>
                      <a:pt x="204" y="67"/>
                    </a:cubicBezTo>
                    <a:cubicBezTo>
                      <a:pt x="204" y="59"/>
                      <a:pt x="198" y="53"/>
                      <a:pt x="190" y="53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18" y="52"/>
                      <a:pt x="115" y="50"/>
                      <a:pt x="115" y="47"/>
                    </a:cubicBezTo>
                    <a:cubicBezTo>
                      <a:pt x="115" y="42"/>
                      <a:pt x="115" y="38"/>
                      <a:pt x="120" y="34"/>
                    </a:cubicBezTo>
                    <a:cubicBezTo>
                      <a:pt x="122" y="33"/>
                      <a:pt x="125" y="31"/>
                      <a:pt x="128" y="30"/>
                    </a:cubicBezTo>
                    <a:cubicBezTo>
                      <a:pt x="136" y="25"/>
                      <a:pt x="137" y="15"/>
                      <a:pt x="129" y="9"/>
                    </a:cubicBezTo>
                    <a:cubicBezTo>
                      <a:pt x="122" y="3"/>
                      <a:pt x="112" y="0"/>
                      <a:pt x="102" y="1"/>
                    </a:cubicBezTo>
                    <a:cubicBezTo>
                      <a:pt x="93" y="0"/>
                      <a:pt x="82" y="3"/>
                      <a:pt x="75" y="9"/>
                    </a:cubicBezTo>
                    <a:cubicBezTo>
                      <a:pt x="68" y="15"/>
                      <a:pt x="69" y="25"/>
                      <a:pt x="77" y="30"/>
                    </a:cubicBezTo>
                    <a:cubicBezTo>
                      <a:pt x="80" y="31"/>
                      <a:pt x="82" y="33"/>
                      <a:pt x="85" y="34"/>
                    </a:cubicBezTo>
                    <a:cubicBezTo>
                      <a:pt x="89" y="38"/>
                      <a:pt x="90" y="42"/>
                      <a:pt x="89" y="47"/>
                    </a:cubicBezTo>
                    <a:cubicBezTo>
                      <a:pt x="89" y="50"/>
                      <a:pt x="87" y="52"/>
                      <a:pt x="8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7" y="53"/>
                      <a:pt x="0" y="59"/>
                      <a:pt x="0" y="67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36"/>
                      <a:pt x="7" y="242"/>
                      <a:pt x="15" y="242"/>
                    </a:cubicBezTo>
                    <a:cubicBezTo>
                      <a:pt x="68" y="242"/>
                      <a:pt x="68" y="242"/>
                      <a:pt x="68" y="242"/>
                    </a:cubicBezTo>
                    <a:cubicBezTo>
                      <a:pt x="61" y="237"/>
                      <a:pt x="57" y="230"/>
                      <a:pt x="57" y="222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1438;p40">
                <a:extLst>
                  <a:ext uri="{FF2B5EF4-FFF2-40B4-BE49-F238E27FC236}">
                    <a16:creationId xmlns:a16="http://schemas.microsoft.com/office/drawing/2014/main" id="{CA2B9D5E-B33B-E54F-B796-503A2525A2AA}"/>
                  </a:ext>
                </a:extLst>
              </p:cNvPr>
              <p:cNvSpPr/>
              <p:nvPr/>
            </p:nvSpPr>
            <p:spPr>
              <a:xfrm>
                <a:off x="1861110" y="3214987"/>
                <a:ext cx="212190" cy="179696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04" extrusionOk="0">
                    <a:moveTo>
                      <a:pt x="20" y="57"/>
                    </a:moveTo>
                    <a:cubicBezTo>
                      <a:pt x="27" y="57"/>
                      <a:pt x="35" y="61"/>
                      <a:pt x="40" y="67"/>
                    </a:cubicBezTo>
                    <a:cubicBezTo>
                      <a:pt x="47" y="76"/>
                      <a:pt x="51" y="88"/>
                      <a:pt x="51" y="102"/>
                    </a:cubicBezTo>
                    <a:cubicBezTo>
                      <a:pt x="51" y="116"/>
                      <a:pt x="47" y="128"/>
                      <a:pt x="40" y="137"/>
                    </a:cubicBezTo>
                    <a:cubicBezTo>
                      <a:pt x="35" y="143"/>
                      <a:pt x="27" y="147"/>
                      <a:pt x="20" y="147"/>
                    </a:cubicBezTo>
                    <a:cubicBezTo>
                      <a:pt x="12" y="147"/>
                      <a:pt x="5" y="143"/>
                      <a:pt x="0" y="13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7"/>
                      <a:pt x="6" y="204"/>
                      <a:pt x="14" y="204"/>
                    </a:cubicBezTo>
                    <a:cubicBezTo>
                      <a:pt x="175" y="204"/>
                      <a:pt x="175" y="204"/>
                      <a:pt x="175" y="204"/>
                    </a:cubicBezTo>
                    <a:cubicBezTo>
                      <a:pt x="183" y="204"/>
                      <a:pt x="189" y="197"/>
                      <a:pt x="189" y="189"/>
                    </a:cubicBezTo>
                    <a:cubicBezTo>
                      <a:pt x="189" y="119"/>
                      <a:pt x="189" y="119"/>
                      <a:pt x="189" y="119"/>
                    </a:cubicBezTo>
                    <a:cubicBezTo>
                      <a:pt x="190" y="117"/>
                      <a:pt x="192" y="115"/>
                      <a:pt x="195" y="115"/>
                    </a:cubicBezTo>
                    <a:cubicBezTo>
                      <a:pt x="200" y="115"/>
                      <a:pt x="204" y="115"/>
                      <a:pt x="207" y="119"/>
                    </a:cubicBezTo>
                    <a:cubicBezTo>
                      <a:pt x="209" y="122"/>
                      <a:pt x="210" y="125"/>
                      <a:pt x="212" y="127"/>
                    </a:cubicBezTo>
                    <a:cubicBezTo>
                      <a:pt x="217" y="135"/>
                      <a:pt x="227" y="136"/>
                      <a:pt x="233" y="129"/>
                    </a:cubicBezTo>
                    <a:cubicBezTo>
                      <a:pt x="239" y="122"/>
                      <a:pt x="241" y="112"/>
                      <a:pt x="241" y="102"/>
                    </a:cubicBezTo>
                    <a:cubicBezTo>
                      <a:pt x="241" y="92"/>
                      <a:pt x="239" y="82"/>
                      <a:pt x="233" y="75"/>
                    </a:cubicBezTo>
                    <a:cubicBezTo>
                      <a:pt x="227" y="68"/>
                      <a:pt x="217" y="69"/>
                      <a:pt x="212" y="77"/>
                    </a:cubicBezTo>
                    <a:cubicBezTo>
                      <a:pt x="210" y="79"/>
                      <a:pt x="209" y="82"/>
                      <a:pt x="207" y="85"/>
                    </a:cubicBezTo>
                    <a:cubicBezTo>
                      <a:pt x="204" y="89"/>
                      <a:pt x="200" y="89"/>
                      <a:pt x="195" y="89"/>
                    </a:cubicBezTo>
                    <a:cubicBezTo>
                      <a:pt x="192" y="89"/>
                      <a:pt x="190" y="87"/>
                      <a:pt x="189" y="85"/>
                    </a:cubicBezTo>
                    <a:cubicBezTo>
                      <a:pt x="189" y="15"/>
                      <a:pt x="189" y="15"/>
                      <a:pt x="189" y="15"/>
                    </a:cubicBezTo>
                    <a:cubicBezTo>
                      <a:pt x="189" y="6"/>
                      <a:pt x="183" y="0"/>
                      <a:pt x="17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5" y="61"/>
                      <a:pt x="12" y="57"/>
                      <a:pt x="20" y="57"/>
                    </a:cubicBez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439;p40">
                <a:extLst>
                  <a:ext uri="{FF2B5EF4-FFF2-40B4-BE49-F238E27FC236}">
                    <a16:creationId xmlns:a16="http://schemas.microsoft.com/office/drawing/2014/main" id="{E82CC57B-5863-984A-BD7D-8D3FEB214078}"/>
                  </a:ext>
                </a:extLst>
              </p:cNvPr>
              <p:cNvSpPr/>
              <p:nvPr/>
            </p:nvSpPr>
            <p:spPr>
              <a:xfrm>
                <a:off x="2040679" y="3214987"/>
                <a:ext cx="213433" cy="17969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04" extrusionOk="0">
                    <a:moveTo>
                      <a:pt x="20" y="57"/>
                    </a:moveTo>
                    <a:cubicBezTo>
                      <a:pt x="28" y="57"/>
                      <a:pt x="35" y="61"/>
                      <a:pt x="40" y="67"/>
                    </a:cubicBezTo>
                    <a:cubicBezTo>
                      <a:pt x="47" y="76"/>
                      <a:pt x="51" y="88"/>
                      <a:pt x="51" y="102"/>
                    </a:cubicBezTo>
                    <a:cubicBezTo>
                      <a:pt x="51" y="116"/>
                      <a:pt x="47" y="128"/>
                      <a:pt x="40" y="137"/>
                    </a:cubicBezTo>
                    <a:cubicBezTo>
                      <a:pt x="35" y="143"/>
                      <a:pt x="28" y="147"/>
                      <a:pt x="20" y="147"/>
                    </a:cubicBezTo>
                    <a:cubicBezTo>
                      <a:pt x="12" y="147"/>
                      <a:pt x="5" y="143"/>
                      <a:pt x="0" y="13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7"/>
                      <a:pt x="6" y="204"/>
                      <a:pt x="14" y="204"/>
                    </a:cubicBezTo>
                    <a:cubicBezTo>
                      <a:pt x="175" y="204"/>
                      <a:pt x="175" y="204"/>
                      <a:pt x="175" y="204"/>
                    </a:cubicBezTo>
                    <a:cubicBezTo>
                      <a:pt x="183" y="204"/>
                      <a:pt x="189" y="197"/>
                      <a:pt x="189" y="189"/>
                    </a:cubicBezTo>
                    <a:cubicBezTo>
                      <a:pt x="189" y="119"/>
                      <a:pt x="189" y="119"/>
                      <a:pt x="189" y="119"/>
                    </a:cubicBezTo>
                    <a:cubicBezTo>
                      <a:pt x="190" y="117"/>
                      <a:pt x="192" y="115"/>
                      <a:pt x="195" y="115"/>
                    </a:cubicBezTo>
                    <a:cubicBezTo>
                      <a:pt x="200" y="115"/>
                      <a:pt x="204" y="115"/>
                      <a:pt x="208" y="119"/>
                    </a:cubicBezTo>
                    <a:cubicBezTo>
                      <a:pt x="209" y="122"/>
                      <a:pt x="211" y="125"/>
                      <a:pt x="212" y="127"/>
                    </a:cubicBezTo>
                    <a:cubicBezTo>
                      <a:pt x="217" y="135"/>
                      <a:pt x="227" y="136"/>
                      <a:pt x="233" y="129"/>
                    </a:cubicBezTo>
                    <a:cubicBezTo>
                      <a:pt x="239" y="122"/>
                      <a:pt x="242" y="112"/>
                      <a:pt x="241" y="102"/>
                    </a:cubicBezTo>
                    <a:cubicBezTo>
                      <a:pt x="242" y="92"/>
                      <a:pt x="239" y="82"/>
                      <a:pt x="233" y="75"/>
                    </a:cubicBezTo>
                    <a:cubicBezTo>
                      <a:pt x="227" y="68"/>
                      <a:pt x="217" y="69"/>
                      <a:pt x="212" y="77"/>
                    </a:cubicBezTo>
                    <a:cubicBezTo>
                      <a:pt x="211" y="79"/>
                      <a:pt x="209" y="82"/>
                      <a:pt x="208" y="85"/>
                    </a:cubicBezTo>
                    <a:cubicBezTo>
                      <a:pt x="204" y="89"/>
                      <a:pt x="200" y="89"/>
                      <a:pt x="195" y="89"/>
                    </a:cubicBezTo>
                    <a:cubicBezTo>
                      <a:pt x="192" y="89"/>
                      <a:pt x="190" y="87"/>
                      <a:pt x="189" y="85"/>
                    </a:cubicBezTo>
                    <a:cubicBezTo>
                      <a:pt x="189" y="15"/>
                      <a:pt x="189" y="15"/>
                      <a:pt x="189" y="15"/>
                    </a:cubicBezTo>
                    <a:cubicBezTo>
                      <a:pt x="189" y="6"/>
                      <a:pt x="183" y="0"/>
                      <a:pt x="17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5" y="61"/>
                      <a:pt x="12" y="57"/>
                      <a:pt x="20" y="57"/>
                    </a:cubicBezTo>
                    <a:close/>
                  </a:path>
                </a:pathLst>
              </a:custGeom>
              <a:solidFill>
                <a:srgbClr val="E6913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440;p40">
                <a:extLst>
                  <a:ext uri="{FF2B5EF4-FFF2-40B4-BE49-F238E27FC236}">
                    <a16:creationId xmlns:a16="http://schemas.microsoft.com/office/drawing/2014/main" id="{E3444C7A-DB33-C14E-98BC-3D8CE521E783}"/>
                  </a:ext>
                </a:extLst>
              </p:cNvPr>
              <p:cNvSpPr/>
              <p:nvPr/>
            </p:nvSpPr>
            <p:spPr>
              <a:xfrm>
                <a:off x="1674084" y="3714660"/>
                <a:ext cx="173666" cy="220353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50" extrusionOk="0">
                    <a:moveTo>
                      <a:pt x="177" y="192"/>
                    </a:moveTo>
                    <a:cubicBezTo>
                      <a:pt x="169" y="192"/>
                      <a:pt x="162" y="189"/>
                      <a:pt x="157" y="183"/>
                    </a:cubicBezTo>
                    <a:cubicBezTo>
                      <a:pt x="150" y="174"/>
                      <a:pt x="146" y="161"/>
                      <a:pt x="146" y="147"/>
                    </a:cubicBezTo>
                    <a:cubicBezTo>
                      <a:pt x="146" y="134"/>
                      <a:pt x="150" y="121"/>
                      <a:pt x="157" y="112"/>
                    </a:cubicBezTo>
                    <a:cubicBezTo>
                      <a:pt x="162" y="106"/>
                      <a:pt x="169" y="103"/>
                      <a:pt x="177" y="103"/>
                    </a:cubicBezTo>
                    <a:cubicBezTo>
                      <a:pt x="185" y="103"/>
                      <a:pt x="192" y="106"/>
                      <a:pt x="197" y="113"/>
                    </a:cubicBezTo>
                    <a:cubicBezTo>
                      <a:pt x="197" y="67"/>
                      <a:pt x="197" y="67"/>
                      <a:pt x="197" y="67"/>
                    </a:cubicBezTo>
                    <a:cubicBezTo>
                      <a:pt x="197" y="59"/>
                      <a:pt x="191" y="53"/>
                      <a:pt x="182" y="53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18" y="52"/>
                      <a:pt x="115" y="50"/>
                      <a:pt x="115" y="47"/>
                    </a:cubicBezTo>
                    <a:cubicBezTo>
                      <a:pt x="115" y="42"/>
                      <a:pt x="115" y="38"/>
                      <a:pt x="120" y="35"/>
                    </a:cubicBezTo>
                    <a:cubicBezTo>
                      <a:pt x="122" y="33"/>
                      <a:pt x="125" y="32"/>
                      <a:pt x="128" y="30"/>
                    </a:cubicBezTo>
                    <a:cubicBezTo>
                      <a:pt x="136" y="25"/>
                      <a:pt x="137" y="15"/>
                      <a:pt x="129" y="9"/>
                    </a:cubicBezTo>
                    <a:cubicBezTo>
                      <a:pt x="122" y="3"/>
                      <a:pt x="112" y="0"/>
                      <a:pt x="102" y="1"/>
                    </a:cubicBezTo>
                    <a:cubicBezTo>
                      <a:pt x="93" y="0"/>
                      <a:pt x="82" y="3"/>
                      <a:pt x="75" y="9"/>
                    </a:cubicBezTo>
                    <a:cubicBezTo>
                      <a:pt x="68" y="15"/>
                      <a:pt x="69" y="25"/>
                      <a:pt x="77" y="30"/>
                    </a:cubicBezTo>
                    <a:cubicBezTo>
                      <a:pt x="80" y="32"/>
                      <a:pt x="82" y="33"/>
                      <a:pt x="85" y="35"/>
                    </a:cubicBezTo>
                    <a:cubicBezTo>
                      <a:pt x="89" y="38"/>
                      <a:pt x="90" y="42"/>
                      <a:pt x="89" y="47"/>
                    </a:cubicBezTo>
                    <a:cubicBezTo>
                      <a:pt x="89" y="50"/>
                      <a:pt x="87" y="52"/>
                      <a:pt x="8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7" y="53"/>
                      <a:pt x="0" y="59"/>
                      <a:pt x="0" y="67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43"/>
                      <a:pt x="7" y="250"/>
                      <a:pt x="15" y="250"/>
                    </a:cubicBezTo>
                    <a:cubicBezTo>
                      <a:pt x="182" y="250"/>
                      <a:pt x="182" y="250"/>
                      <a:pt x="182" y="250"/>
                    </a:cubicBezTo>
                    <a:cubicBezTo>
                      <a:pt x="191" y="250"/>
                      <a:pt x="197" y="243"/>
                      <a:pt x="197" y="235"/>
                    </a:cubicBezTo>
                    <a:cubicBezTo>
                      <a:pt x="197" y="182"/>
                      <a:pt x="197" y="182"/>
                      <a:pt x="197" y="182"/>
                    </a:cubicBezTo>
                    <a:cubicBezTo>
                      <a:pt x="192" y="189"/>
                      <a:pt x="185" y="192"/>
                      <a:pt x="177" y="192"/>
                    </a:cubicBezTo>
                    <a:close/>
                  </a:path>
                </a:pathLst>
              </a:custGeom>
              <a:solidFill>
                <a:srgbClr val="A64D7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441;p40">
                <a:extLst>
                  <a:ext uri="{FF2B5EF4-FFF2-40B4-BE49-F238E27FC236}">
                    <a16:creationId xmlns:a16="http://schemas.microsoft.com/office/drawing/2014/main" id="{904A524D-7E93-1744-B90A-D874ED8CDCE5}"/>
                  </a:ext>
                </a:extLst>
              </p:cNvPr>
              <p:cNvSpPr/>
              <p:nvPr/>
            </p:nvSpPr>
            <p:spPr>
              <a:xfrm>
                <a:off x="1674084" y="3214987"/>
                <a:ext cx="219646" cy="173489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97" extrusionOk="0">
                    <a:moveTo>
                      <a:pt x="57" y="177"/>
                    </a:moveTo>
                    <a:cubicBezTo>
                      <a:pt x="57" y="169"/>
                      <a:pt x="61" y="162"/>
                      <a:pt x="67" y="157"/>
                    </a:cubicBezTo>
                    <a:cubicBezTo>
                      <a:pt x="76" y="149"/>
                      <a:pt x="88" y="146"/>
                      <a:pt x="102" y="146"/>
                    </a:cubicBezTo>
                    <a:cubicBezTo>
                      <a:pt x="116" y="146"/>
                      <a:pt x="129" y="149"/>
                      <a:pt x="137" y="157"/>
                    </a:cubicBezTo>
                    <a:cubicBezTo>
                      <a:pt x="144" y="162"/>
                      <a:pt x="147" y="169"/>
                      <a:pt x="147" y="177"/>
                    </a:cubicBezTo>
                    <a:cubicBezTo>
                      <a:pt x="147" y="185"/>
                      <a:pt x="143" y="192"/>
                      <a:pt x="137" y="197"/>
                    </a:cubicBezTo>
                    <a:cubicBezTo>
                      <a:pt x="182" y="197"/>
                      <a:pt x="182" y="197"/>
                      <a:pt x="182" y="197"/>
                    </a:cubicBezTo>
                    <a:cubicBezTo>
                      <a:pt x="191" y="197"/>
                      <a:pt x="197" y="190"/>
                      <a:pt x="197" y="182"/>
                    </a:cubicBezTo>
                    <a:cubicBezTo>
                      <a:pt x="197" y="119"/>
                      <a:pt x="197" y="119"/>
                      <a:pt x="197" y="119"/>
                    </a:cubicBezTo>
                    <a:cubicBezTo>
                      <a:pt x="198" y="117"/>
                      <a:pt x="200" y="115"/>
                      <a:pt x="202" y="115"/>
                    </a:cubicBezTo>
                    <a:cubicBezTo>
                      <a:pt x="207" y="115"/>
                      <a:pt x="212" y="115"/>
                      <a:pt x="215" y="119"/>
                    </a:cubicBezTo>
                    <a:cubicBezTo>
                      <a:pt x="217" y="122"/>
                      <a:pt x="218" y="125"/>
                      <a:pt x="220" y="127"/>
                    </a:cubicBezTo>
                    <a:cubicBezTo>
                      <a:pt x="225" y="135"/>
                      <a:pt x="235" y="136"/>
                      <a:pt x="241" y="129"/>
                    </a:cubicBezTo>
                    <a:cubicBezTo>
                      <a:pt x="247" y="122"/>
                      <a:pt x="249" y="112"/>
                      <a:pt x="249" y="102"/>
                    </a:cubicBezTo>
                    <a:cubicBezTo>
                      <a:pt x="249" y="92"/>
                      <a:pt x="247" y="82"/>
                      <a:pt x="241" y="75"/>
                    </a:cubicBezTo>
                    <a:cubicBezTo>
                      <a:pt x="235" y="68"/>
                      <a:pt x="225" y="69"/>
                      <a:pt x="220" y="77"/>
                    </a:cubicBezTo>
                    <a:cubicBezTo>
                      <a:pt x="218" y="79"/>
                      <a:pt x="217" y="82"/>
                      <a:pt x="215" y="85"/>
                    </a:cubicBezTo>
                    <a:cubicBezTo>
                      <a:pt x="212" y="89"/>
                      <a:pt x="207" y="89"/>
                      <a:pt x="202" y="89"/>
                    </a:cubicBezTo>
                    <a:cubicBezTo>
                      <a:pt x="200" y="89"/>
                      <a:pt x="198" y="87"/>
                      <a:pt x="197" y="8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6"/>
                      <a:pt x="191" y="0"/>
                      <a:pt x="18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90"/>
                      <a:pt x="7" y="197"/>
                      <a:pt x="15" y="197"/>
                    </a:cubicBezTo>
                    <a:cubicBezTo>
                      <a:pt x="68" y="197"/>
                      <a:pt x="68" y="197"/>
                      <a:pt x="68" y="197"/>
                    </a:cubicBezTo>
                    <a:cubicBezTo>
                      <a:pt x="61" y="192"/>
                      <a:pt x="57" y="185"/>
                      <a:pt x="57" y="177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442;p40">
                <a:extLst>
                  <a:ext uri="{FF2B5EF4-FFF2-40B4-BE49-F238E27FC236}">
                    <a16:creationId xmlns:a16="http://schemas.microsoft.com/office/drawing/2014/main" id="{04C3B2D5-D3BD-6B44-B946-E8B3181EA4BE}"/>
                  </a:ext>
                </a:extLst>
              </p:cNvPr>
              <p:cNvSpPr/>
              <p:nvPr/>
            </p:nvSpPr>
            <p:spPr>
              <a:xfrm>
                <a:off x="1995010" y="3754076"/>
                <a:ext cx="212501" cy="180938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05" extrusionOk="0">
                    <a:moveTo>
                      <a:pt x="221" y="147"/>
                    </a:moveTo>
                    <a:cubicBezTo>
                      <a:pt x="214" y="147"/>
                      <a:pt x="206" y="144"/>
                      <a:pt x="201" y="138"/>
                    </a:cubicBezTo>
                    <a:cubicBezTo>
                      <a:pt x="194" y="129"/>
                      <a:pt x="190" y="116"/>
                      <a:pt x="190" y="102"/>
                    </a:cubicBezTo>
                    <a:cubicBezTo>
                      <a:pt x="190" y="89"/>
                      <a:pt x="194" y="76"/>
                      <a:pt x="201" y="67"/>
                    </a:cubicBezTo>
                    <a:cubicBezTo>
                      <a:pt x="206" y="61"/>
                      <a:pt x="214" y="58"/>
                      <a:pt x="221" y="58"/>
                    </a:cubicBezTo>
                    <a:cubicBezTo>
                      <a:pt x="229" y="58"/>
                      <a:pt x="236" y="61"/>
                      <a:pt x="241" y="68"/>
                    </a:cubicBezTo>
                    <a:cubicBezTo>
                      <a:pt x="241" y="15"/>
                      <a:pt x="241" y="15"/>
                      <a:pt x="241" y="15"/>
                    </a:cubicBezTo>
                    <a:cubicBezTo>
                      <a:pt x="241" y="7"/>
                      <a:pt x="235" y="0"/>
                      <a:pt x="22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58" y="0"/>
                      <a:pt x="52" y="7"/>
                      <a:pt x="52" y="15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1" y="87"/>
                      <a:pt x="49" y="89"/>
                      <a:pt x="46" y="90"/>
                    </a:cubicBezTo>
                    <a:cubicBezTo>
                      <a:pt x="41" y="90"/>
                      <a:pt x="37" y="90"/>
                      <a:pt x="34" y="85"/>
                    </a:cubicBezTo>
                    <a:cubicBezTo>
                      <a:pt x="32" y="83"/>
                      <a:pt x="31" y="80"/>
                      <a:pt x="29" y="77"/>
                    </a:cubicBezTo>
                    <a:cubicBezTo>
                      <a:pt x="24" y="69"/>
                      <a:pt x="14" y="68"/>
                      <a:pt x="8" y="75"/>
                    </a:cubicBezTo>
                    <a:cubicBezTo>
                      <a:pt x="2" y="83"/>
                      <a:pt x="0" y="93"/>
                      <a:pt x="0" y="102"/>
                    </a:cubicBezTo>
                    <a:cubicBezTo>
                      <a:pt x="0" y="112"/>
                      <a:pt x="2" y="122"/>
                      <a:pt x="8" y="129"/>
                    </a:cubicBezTo>
                    <a:cubicBezTo>
                      <a:pt x="14" y="137"/>
                      <a:pt x="24" y="136"/>
                      <a:pt x="29" y="128"/>
                    </a:cubicBezTo>
                    <a:cubicBezTo>
                      <a:pt x="31" y="125"/>
                      <a:pt x="32" y="122"/>
                      <a:pt x="34" y="120"/>
                    </a:cubicBezTo>
                    <a:cubicBezTo>
                      <a:pt x="37" y="115"/>
                      <a:pt x="41" y="115"/>
                      <a:pt x="46" y="115"/>
                    </a:cubicBezTo>
                    <a:cubicBezTo>
                      <a:pt x="49" y="115"/>
                      <a:pt x="51" y="118"/>
                      <a:pt x="52" y="120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98"/>
                      <a:pt x="58" y="205"/>
                      <a:pt x="67" y="205"/>
                    </a:cubicBezTo>
                    <a:cubicBezTo>
                      <a:pt x="227" y="205"/>
                      <a:pt x="227" y="205"/>
                      <a:pt x="227" y="205"/>
                    </a:cubicBezTo>
                    <a:cubicBezTo>
                      <a:pt x="235" y="205"/>
                      <a:pt x="241" y="198"/>
                      <a:pt x="241" y="190"/>
                    </a:cubicBezTo>
                    <a:cubicBezTo>
                      <a:pt x="241" y="137"/>
                      <a:pt x="241" y="137"/>
                      <a:pt x="241" y="137"/>
                    </a:cubicBezTo>
                    <a:cubicBezTo>
                      <a:pt x="236" y="144"/>
                      <a:pt x="229" y="147"/>
                      <a:pt x="221" y="147"/>
                    </a:cubicBezTo>
                    <a:close/>
                  </a:path>
                </a:pathLst>
              </a:custGeom>
              <a:solidFill>
                <a:srgbClr val="3D85C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443;p40">
                <a:extLst>
                  <a:ext uri="{FF2B5EF4-FFF2-40B4-BE49-F238E27FC236}">
                    <a16:creationId xmlns:a16="http://schemas.microsoft.com/office/drawing/2014/main" id="{30B968D3-9F32-184D-8BFF-63F1E68285E8}"/>
                  </a:ext>
                </a:extLst>
              </p:cNvPr>
              <p:cNvSpPr/>
              <p:nvPr/>
            </p:nvSpPr>
            <p:spPr>
              <a:xfrm>
                <a:off x="2220560" y="3214987"/>
                <a:ext cx="173666" cy="219422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49" extrusionOk="0">
                    <a:moveTo>
                      <a:pt x="0" y="15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5" y="61"/>
                      <a:pt x="12" y="57"/>
                      <a:pt x="20" y="57"/>
                    </a:cubicBezTo>
                    <a:cubicBezTo>
                      <a:pt x="28" y="57"/>
                      <a:pt x="35" y="61"/>
                      <a:pt x="40" y="67"/>
                    </a:cubicBezTo>
                    <a:cubicBezTo>
                      <a:pt x="47" y="76"/>
                      <a:pt x="51" y="88"/>
                      <a:pt x="51" y="102"/>
                    </a:cubicBezTo>
                    <a:cubicBezTo>
                      <a:pt x="51" y="116"/>
                      <a:pt x="47" y="128"/>
                      <a:pt x="40" y="137"/>
                    </a:cubicBezTo>
                    <a:cubicBezTo>
                      <a:pt x="35" y="143"/>
                      <a:pt x="28" y="147"/>
                      <a:pt x="20" y="147"/>
                    </a:cubicBezTo>
                    <a:cubicBezTo>
                      <a:pt x="12" y="147"/>
                      <a:pt x="5" y="143"/>
                      <a:pt x="0" y="137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90"/>
                      <a:pt x="6" y="197"/>
                      <a:pt x="15" y="197"/>
                    </a:cubicBezTo>
                    <a:cubicBezTo>
                      <a:pt x="77" y="197"/>
                      <a:pt x="77" y="197"/>
                      <a:pt x="77" y="197"/>
                    </a:cubicBezTo>
                    <a:cubicBezTo>
                      <a:pt x="80" y="198"/>
                      <a:pt x="82" y="199"/>
                      <a:pt x="82" y="202"/>
                    </a:cubicBezTo>
                    <a:cubicBezTo>
                      <a:pt x="82" y="207"/>
                      <a:pt x="82" y="212"/>
                      <a:pt x="77" y="215"/>
                    </a:cubicBezTo>
                    <a:cubicBezTo>
                      <a:pt x="75" y="217"/>
                      <a:pt x="72" y="218"/>
                      <a:pt x="69" y="219"/>
                    </a:cubicBezTo>
                    <a:cubicBezTo>
                      <a:pt x="61" y="224"/>
                      <a:pt x="60" y="235"/>
                      <a:pt x="68" y="241"/>
                    </a:cubicBezTo>
                    <a:cubicBezTo>
                      <a:pt x="75" y="247"/>
                      <a:pt x="85" y="249"/>
                      <a:pt x="95" y="249"/>
                    </a:cubicBezTo>
                    <a:cubicBezTo>
                      <a:pt x="104" y="249"/>
                      <a:pt x="115" y="247"/>
                      <a:pt x="122" y="241"/>
                    </a:cubicBezTo>
                    <a:cubicBezTo>
                      <a:pt x="129" y="235"/>
                      <a:pt x="128" y="224"/>
                      <a:pt x="120" y="219"/>
                    </a:cubicBezTo>
                    <a:cubicBezTo>
                      <a:pt x="118" y="218"/>
                      <a:pt x="115" y="217"/>
                      <a:pt x="112" y="215"/>
                    </a:cubicBezTo>
                    <a:cubicBezTo>
                      <a:pt x="108" y="212"/>
                      <a:pt x="107" y="207"/>
                      <a:pt x="108" y="202"/>
                    </a:cubicBezTo>
                    <a:cubicBezTo>
                      <a:pt x="108" y="199"/>
                      <a:pt x="110" y="198"/>
                      <a:pt x="112" y="197"/>
                    </a:cubicBezTo>
                    <a:cubicBezTo>
                      <a:pt x="182" y="197"/>
                      <a:pt x="182" y="197"/>
                      <a:pt x="182" y="197"/>
                    </a:cubicBezTo>
                    <a:cubicBezTo>
                      <a:pt x="190" y="197"/>
                      <a:pt x="197" y="190"/>
                      <a:pt x="197" y="182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6"/>
                      <a:pt x="190" y="0"/>
                      <a:pt x="18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6" y="0"/>
                      <a:pt x="0" y="6"/>
                      <a:pt x="0" y="15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444;p40">
                <a:extLst>
                  <a:ext uri="{FF2B5EF4-FFF2-40B4-BE49-F238E27FC236}">
                    <a16:creationId xmlns:a16="http://schemas.microsoft.com/office/drawing/2014/main" id="{99E4282C-8DE3-7A43-8158-9E4A5154E020}"/>
                  </a:ext>
                </a:extLst>
              </p:cNvPr>
              <p:cNvSpPr/>
              <p:nvPr/>
            </p:nvSpPr>
            <p:spPr>
              <a:xfrm>
                <a:off x="2214346" y="3400890"/>
                <a:ext cx="179880" cy="21321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42" extrusionOk="0">
                    <a:moveTo>
                      <a:pt x="147" y="20"/>
                    </a:moveTo>
                    <a:cubicBezTo>
                      <a:pt x="147" y="28"/>
                      <a:pt x="143" y="35"/>
                      <a:pt x="137" y="40"/>
                    </a:cubicBezTo>
                    <a:cubicBezTo>
                      <a:pt x="128" y="48"/>
                      <a:pt x="116" y="51"/>
                      <a:pt x="102" y="51"/>
                    </a:cubicBezTo>
                    <a:cubicBezTo>
                      <a:pt x="88" y="51"/>
                      <a:pt x="75" y="48"/>
                      <a:pt x="67" y="40"/>
                    </a:cubicBezTo>
                    <a:cubicBezTo>
                      <a:pt x="60" y="35"/>
                      <a:pt x="57" y="28"/>
                      <a:pt x="57" y="20"/>
                    </a:cubicBezTo>
                    <a:cubicBezTo>
                      <a:pt x="57" y="12"/>
                      <a:pt x="61" y="5"/>
                      <a:pt x="6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83"/>
                      <a:pt x="6" y="190"/>
                      <a:pt x="14" y="190"/>
                    </a:cubicBezTo>
                    <a:cubicBezTo>
                      <a:pt x="84" y="190"/>
                      <a:pt x="84" y="190"/>
                      <a:pt x="84" y="190"/>
                    </a:cubicBezTo>
                    <a:cubicBezTo>
                      <a:pt x="87" y="191"/>
                      <a:pt x="89" y="192"/>
                      <a:pt x="89" y="195"/>
                    </a:cubicBezTo>
                    <a:cubicBezTo>
                      <a:pt x="89" y="200"/>
                      <a:pt x="89" y="205"/>
                      <a:pt x="84" y="208"/>
                    </a:cubicBezTo>
                    <a:cubicBezTo>
                      <a:pt x="82" y="210"/>
                      <a:pt x="79" y="211"/>
                      <a:pt x="76" y="212"/>
                    </a:cubicBezTo>
                    <a:cubicBezTo>
                      <a:pt x="68" y="217"/>
                      <a:pt x="67" y="228"/>
                      <a:pt x="75" y="234"/>
                    </a:cubicBezTo>
                    <a:cubicBezTo>
                      <a:pt x="82" y="240"/>
                      <a:pt x="92" y="242"/>
                      <a:pt x="102" y="242"/>
                    </a:cubicBezTo>
                    <a:cubicBezTo>
                      <a:pt x="111" y="242"/>
                      <a:pt x="122" y="240"/>
                      <a:pt x="129" y="234"/>
                    </a:cubicBezTo>
                    <a:cubicBezTo>
                      <a:pt x="136" y="228"/>
                      <a:pt x="135" y="217"/>
                      <a:pt x="127" y="212"/>
                    </a:cubicBezTo>
                    <a:cubicBezTo>
                      <a:pt x="125" y="211"/>
                      <a:pt x="122" y="210"/>
                      <a:pt x="119" y="208"/>
                    </a:cubicBezTo>
                    <a:cubicBezTo>
                      <a:pt x="115" y="205"/>
                      <a:pt x="114" y="200"/>
                      <a:pt x="115" y="195"/>
                    </a:cubicBezTo>
                    <a:cubicBezTo>
                      <a:pt x="115" y="192"/>
                      <a:pt x="117" y="191"/>
                      <a:pt x="119" y="190"/>
                    </a:cubicBezTo>
                    <a:cubicBezTo>
                      <a:pt x="189" y="190"/>
                      <a:pt x="189" y="190"/>
                      <a:pt x="189" y="190"/>
                    </a:cubicBezTo>
                    <a:cubicBezTo>
                      <a:pt x="197" y="190"/>
                      <a:pt x="204" y="183"/>
                      <a:pt x="204" y="175"/>
                    </a:cubicBezTo>
                    <a:cubicBezTo>
                      <a:pt x="204" y="15"/>
                      <a:pt x="204" y="15"/>
                      <a:pt x="204" y="15"/>
                    </a:cubicBezTo>
                    <a:cubicBezTo>
                      <a:pt x="204" y="7"/>
                      <a:pt x="197" y="0"/>
                      <a:pt x="18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3" y="5"/>
                      <a:pt x="147" y="12"/>
                      <a:pt x="147" y="20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445;p40">
                <a:extLst>
                  <a:ext uri="{FF2B5EF4-FFF2-40B4-BE49-F238E27FC236}">
                    <a16:creationId xmlns:a16="http://schemas.microsoft.com/office/drawing/2014/main" id="{43EEC9D9-6A34-114E-A3B6-56241B8B0045}"/>
                  </a:ext>
                </a:extLst>
              </p:cNvPr>
              <p:cNvSpPr/>
              <p:nvPr/>
            </p:nvSpPr>
            <p:spPr>
              <a:xfrm>
                <a:off x="1814198" y="3754076"/>
                <a:ext cx="213433" cy="180938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05" extrusionOk="0">
                    <a:moveTo>
                      <a:pt x="222" y="147"/>
                    </a:moveTo>
                    <a:cubicBezTo>
                      <a:pt x="214" y="147"/>
                      <a:pt x="207" y="144"/>
                      <a:pt x="202" y="138"/>
                    </a:cubicBezTo>
                    <a:cubicBezTo>
                      <a:pt x="195" y="129"/>
                      <a:pt x="191" y="116"/>
                      <a:pt x="191" y="102"/>
                    </a:cubicBezTo>
                    <a:cubicBezTo>
                      <a:pt x="191" y="89"/>
                      <a:pt x="195" y="76"/>
                      <a:pt x="202" y="67"/>
                    </a:cubicBezTo>
                    <a:cubicBezTo>
                      <a:pt x="207" y="61"/>
                      <a:pt x="214" y="58"/>
                      <a:pt x="222" y="58"/>
                    </a:cubicBezTo>
                    <a:cubicBezTo>
                      <a:pt x="230" y="58"/>
                      <a:pt x="237" y="61"/>
                      <a:pt x="242" y="68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42" y="7"/>
                      <a:pt x="236" y="0"/>
                      <a:pt x="228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59" y="0"/>
                      <a:pt x="53" y="7"/>
                      <a:pt x="53" y="15"/>
                    </a:cubicBezTo>
                    <a:cubicBezTo>
                      <a:pt x="53" y="85"/>
                      <a:pt x="53" y="85"/>
                      <a:pt x="53" y="85"/>
                    </a:cubicBezTo>
                    <a:cubicBezTo>
                      <a:pt x="52" y="87"/>
                      <a:pt x="50" y="89"/>
                      <a:pt x="47" y="90"/>
                    </a:cubicBezTo>
                    <a:cubicBezTo>
                      <a:pt x="42" y="90"/>
                      <a:pt x="38" y="90"/>
                      <a:pt x="34" y="85"/>
                    </a:cubicBezTo>
                    <a:cubicBezTo>
                      <a:pt x="33" y="83"/>
                      <a:pt x="32" y="80"/>
                      <a:pt x="30" y="77"/>
                    </a:cubicBezTo>
                    <a:cubicBezTo>
                      <a:pt x="25" y="69"/>
                      <a:pt x="15" y="68"/>
                      <a:pt x="9" y="75"/>
                    </a:cubicBezTo>
                    <a:cubicBezTo>
                      <a:pt x="3" y="83"/>
                      <a:pt x="0" y="93"/>
                      <a:pt x="1" y="102"/>
                    </a:cubicBezTo>
                    <a:cubicBezTo>
                      <a:pt x="0" y="112"/>
                      <a:pt x="3" y="122"/>
                      <a:pt x="9" y="129"/>
                    </a:cubicBezTo>
                    <a:cubicBezTo>
                      <a:pt x="15" y="137"/>
                      <a:pt x="25" y="136"/>
                      <a:pt x="30" y="128"/>
                    </a:cubicBezTo>
                    <a:cubicBezTo>
                      <a:pt x="32" y="125"/>
                      <a:pt x="33" y="122"/>
                      <a:pt x="34" y="120"/>
                    </a:cubicBezTo>
                    <a:cubicBezTo>
                      <a:pt x="38" y="115"/>
                      <a:pt x="42" y="115"/>
                      <a:pt x="47" y="115"/>
                    </a:cubicBezTo>
                    <a:cubicBezTo>
                      <a:pt x="50" y="115"/>
                      <a:pt x="52" y="118"/>
                      <a:pt x="53" y="120"/>
                    </a:cubicBezTo>
                    <a:cubicBezTo>
                      <a:pt x="53" y="190"/>
                      <a:pt x="53" y="190"/>
                      <a:pt x="53" y="190"/>
                    </a:cubicBezTo>
                    <a:cubicBezTo>
                      <a:pt x="53" y="198"/>
                      <a:pt x="59" y="205"/>
                      <a:pt x="67" y="205"/>
                    </a:cubicBezTo>
                    <a:cubicBezTo>
                      <a:pt x="228" y="205"/>
                      <a:pt x="228" y="205"/>
                      <a:pt x="228" y="205"/>
                    </a:cubicBezTo>
                    <a:cubicBezTo>
                      <a:pt x="236" y="205"/>
                      <a:pt x="242" y="198"/>
                      <a:pt x="242" y="190"/>
                    </a:cubicBezTo>
                    <a:cubicBezTo>
                      <a:pt x="242" y="137"/>
                      <a:pt x="242" y="137"/>
                      <a:pt x="242" y="137"/>
                    </a:cubicBezTo>
                    <a:cubicBezTo>
                      <a:pt x="237" y="144"/>
                      <a:pt x="230" y="147"/>
                      <a:pt x="222" y="147"/>
                    </a:cubicBez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446;p40">
                <a:extLst>
                  <a:ext uri="{FF2B5EF4-FFF2-40B4-BE49-F238E27FC236}">
                    <a16:creationId xmlns:a16="http://schemas.microsoft.com/office/drawing/2014/main" id="{D7EBB919-9721-0945-88D4-76F0A7412A32}"/>
                  </a:ext>
                </a:extLst>
              </p:cNvPr>
              <p:cNvSpPr/>
              <p:nvPr/>
            </p:nvSpPr>
            <p:spPr>
              <a:xfrm>
                <a:off x="2214346" y="3580587"/>
                <a:ext cx="179880" cy="21321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42" extrusionOk="0">
                    <a:moveTo>
                      <a:pt x="147" y="20"/>
                    </a:moveTo>
                    <a:cubicBezTo>
                      <a:pt x="147" y="28"/>
                      <a:pt x="143" y="35"/>
                      <a:pt x="137" y="40"/>
                    </a:cubicBezTo>
                    <a:cubicBezTo>
                      <a:pt x="128" y="48"/>
                      <a:pt x="116" y="52"/>
                      <a:pt x="102" y="51"/>
                    </a:cubicBezTo>
                    <a:cubicBezTo>
                      <a:pt x="88" y="52"/>
                      <a:pt x="75" y="48"/>
                      <a:pt x="67" y="40"/>
                    </a:cubicBezTo>
                    <a:cubicBezTo>
                      <a:pt x="60" y="35"/>
                      <a:pt x="57" y="28"/>
                      <a:pt x="57" y="20"/>
                    </a:cubicBezTo>
                    <a:cubicBezTo>
                      <a:pt x="57" y="13"/>
                      <a:pt x="61" y="5"/>
                      <a:pt x="6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83"/>
                      <a:pt x="6" y="190"/>
                      <a:pt x="14" y="190"/>
                    </a:cubicBezTo>
                    <a:cubicBezTo>
                      <a:pt x="84" y="190"/>
                      <a:pt x="84" y="190"/>
                      <a:pt x="84" y="190"/>
                    </a:cubicBezTo>
                    <a:cubicBezTo>
                      <a:pt x="87" y="191"/>
                      <a:pt x="89" y="193"/>
                      <a:pt x="89" y="195"/>
                    </a:cubicBezTo>
                    <a:cubicBezTo>
                      <a:pt x="89" y="200"/>
                      <a:pt x="89" y="205"/>
                      <a:pt x="84" y="208"/>
                    </a:cubicBezTo>
                    <a:cubicBezTo>
                      <a:pt x="82" y="210"/>
                      <a:pt x="79" y="211"/>
                      <a:pt x="76" y="213"/>
                    </a:cubicBezTo>
                    <a:cubicBezTo>
                      <a:pt x="68" y="218"/>
                      <a:pt x="67" y="228"/>
                      <a:pt x="75" y="234"/>
                    </a:cubicBezTo>
                    <a:cubicBezTo>
                      <a:pt x="82" y="240"/>
                      <a:pt x="92" y="242"/>
                      <a:pt x="102" y="242"/>
                    </a:cubicBezTo>
                    <a:cubicBezTo>
                      <a:pt x="111" y="242"/>
                      <a:pt x="122" y="240"/>
                      <a:pt x="129" y="234"/>
                    </a:cubicBezTo>
                    <a:cubicBezTo>
                      <a:pt x="136" y="228"/>
                      <a:pt x="135" y="218"/>
                      <a:pt x="127" y="213"/>
                    </a:cubicBezTo>
                    <a:cubicBezTo>
                      <a:pt x="125" y="211"/>
                      <a:pt x="122" y="210"/>
                      <a:pt x="119" y="208"/>
                    </a:cubicBezTo>
                    <a:cubicBezTo>
                      <a:pt x="115" y="205"/>
                      <a:pt x="114" y="200"/>
                      <a:pt x="115" y="195"/>
                    </a:cubicBezTo>
                    <a:cubicBezTo>
                      <a:pt x="115" y="193"/>
                      <a:pt x="117" y="191"/>
                      <a:pt x="119" y="190"/>
                    </a:cubicBezTo>
                    <a:cubicBezTo>
                      <a:pt x="189" y="190"/>
                      <a:pt x="189" y="190"/>
                      <a:pt x="189" y="190"/>
                    </a:cubicBezTo>
                    <a:cubicBezTo>
                      <a:pt x="197" y="190"/>
                      <a:pt x="204" y="183"/>
                      <a:pt x="204" y="175"/>
                    </a:cubicBezTo>
                    <a:cubicBezTo>
                      <a:pt x="204" y="15"/>
                      <a:pt x="204" y="15"/>
                      <a:pt x="204" y="15"/>
                    </a:cubicBezTo>
                    <a:cubicBezTo>
                      <a:pt x="204" y="7"/>
                      <a:pt x="197" y="0"/>
                      <a:pt x="18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3" y="5"/>
                      <a:pt x="147" y="13"/>
                      <a:pt x="147" y="2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447;p40">
                <a:extLst>
                  <a:ext uri="{FF2B5EF4-FFF2-40B4-BE49-F238E27FC236}">
                    <a16:creationId xmlns:a16="http://schemas.microsoft.com/office/drawing/2014/main" id="{03638A7F-10D9-FB40-8D0C-C03ECC1DA4FF}"/>
                  </a:ext>
                </a:extLst>
              </p:cNvPr>
              <p:cNvSpPr/>
              <p:nvPr/>
            </p:nvSpPr>
            <p:spPr>
              <a:xfrm>
                <a:off x="2174890" y="3760283"/>
                <a:ext cx="219335" cy="174731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98" extrusionOk="0">
                    <a:moveTo>
                      <a:pt x="192" y="21"/>
                    </a:moveTo>
                    <a:cubicBezTo>
                      <a:pt x="192" y="28"/>
                      <a:pt x="188" y="35"/>
                      <a:pt x="182" y="41"/>
                    </a:cubicBezTo>
                    <a:cubicBezTo>
                      <a:pt x="173" y="48"/>
                      <a:pt x="161" y="52"/>
                      <a:pt x="147" y="52"/>
                    </a:cubicBezTo>
                    <a:cubicBezTo>
                      <a:pt x="133" y="52"/>
                      <a:pt x="120" y="48"/>
                      <a:pt x="112" y="41"/>
                    </a:cubicBezTo>
                    <a:cubicBezTo>
                      <a:pt x="105" y="35"/>
                      <a:pt x="102" y="28"/>
                      <a:pt x="102" y="21"/>
                    </a:cubicBezTo>
                    <a:cubicBezTo>
                      <a:pt x="102" y="13"/>
                      <a:pt x="106" y="5"/>
                      <a:pt x="11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59" y="0"/>
                      <a:pt x="52" y="7"/>
                      <a:pt x="52" y="15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1" y="80"/>
                      <a:pt x="49" y="82"/>
                      <a:pt x="47" y="83"/>
                    </a:cubicBezTo>
                    <a:cubicBezTo>
                      <a:pt x="42" y="83"/>
                      <a:pt x="37" y="83"/>
                      <a:pt x="34" y="78"/>
                    </a:cubicBezTo>
                    <a:cubicBezTo>
                      <a:pt x="32" y="76"/>
                      <a:pt x="31" y="73"/>
                      <a:pt x="29" y="70"/>
                    </a:cubicBezTo>
                    <a:cubicBezTo>
                      <a:pt x="24" y="62"/>
                      <a:pt x="14" y="61"/>
                      <a:pt x="8" y="68"/>
                    </a:cubicBezTo>
                    <a:cubicBezTo>
                      <a:pt x="2" y="76"/>
                      <a:pt x="0" y="86"/>
                      <a:pt x="0" y="95"/>
                    </a:cubicBezTo>
                    <a:cubicBezTo>
                      <a:pt x="0" y="105"/>
                      <a:pt x="2" y="115"/>
                      <a:pt x="8" y="122"/>
                    </a:cubicBezTo>
                    <a:cubicBezTo>
                      <a:pt x="14" y="130"/>
                      <a:pt x="24" y="129"/>
                      <a:pt x="29" y="121"/>
                    </a:cubicBezTo>
                    <a:cubicBezTo>
                      <a:pt x="31" y="118"/>
                      <a:pt x="32" y="115"/>
                      <a:pt x="34" y="113"/>
                    </a:cubicBezTo>
                    <a:cubicBezTo>
                      <a:pt x="37" y="108"/>
                      <a:pt x="42" y="108"/>
                      <a:pt x="47" y="108"/>
                    </a:cubicBezTo>
                    <a:cubicBezTo>
                      <a:pt x="49" y="108"/>
                      <a:pt x="51" y="111"/>
                      <a:pt x="52" y="11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2" y="191"/>
                      <a:pt x="59" y="198"/>
                      <a:pt x="67" y="198"/>
                    </a:cubicBezTo>
                    <a:cubicBezTo>
                      <a:pt x="234" y="198"/>
                      <a:pt x="234" y="198"/>
                      <a:pt x="234" y="198"/>
                    </a:cubicBezTo>
                    <a:cubicBezTo>
                      <a:pt x="242" y="198"/>
                      <a:pt x="249" y="191"/>
                      <a:pt x="249" y="183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49" y="7"/>
                      <a:pt x="242" y="0"/>
                      <a:pt x="234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8" y="5"/>
                      <a:pt x="192" y="13"/>
                      <a:pt x="192" y="21"/>
                    </a:cubicBez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" name="CuadroTexto 79">
              <a:extLst>
                <a:ext uri="{FF2B5EF4-FFF2-40B4-BE49-F238E27FC236}">
                  <a16:creationId xmlns:a16="http://schemas.microsoft.com/office/drawing/2014/main" id="{0815D925-4F4F-5D4F-99EA-EC08AB4D266C}"/>
                </a:ext>
              </a:extLst>
            </p:cNvPr>
            <p:cNvSpPr txBox="1"/>
            <p:nvPr/>
          </p:nvSpPr>
          <p:spPr>
            <a:xfrm>
              <a:off x="9963694" y="1088945"/>
              <a:ext cx="12234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dirty="0"/>
                <a:t>ARTESANO</a:t>
              </a:r>
            </a:p>
            <a:p>
              <a:pPr algn="ctr"/>
              <a:r>
                <a:rPr lang="es-MX" dirty="0"/>
                <a:t>PREMIADO</a:t>
              </a: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870B82F3-DA80-A04A-A544-A0BADEE05F04}"/>
              </a:ext>
            </a:extLst>
          </p:cNvPr>
          <p:cNvGrpSpPr/>
          <p:nvPr/>
        </p:nvGrpSpPr>
        <p:grpSpPr>
          <a:xfrm>
            <a:off x="169200" y="4005384"/>
            <a:ext cx="3762040" cy="2550434"/>
            <a:chOff x="169200" y="4005384"/>
            <a:chExt cx="3762040" cy="2550434"/>
          </a:xfrm>
        </p:grpSpPr>
        <p:grpSp>
          <p:nvGrpSpPr>
            <p:cNvPr id="65" name="Google Shape;1453;p40">
              <a:extLst>
                <a:ext uri="{FF2B5EF4-FFF2-40B4-BE49-F238E27FC236}">
                  <a16:creationId xmlns:a16="http://schemas.microsoft.com/office/drawing/2014/main" id="{4683B006-980B-5D4F-B348-39318DD21F21}"/>
                </a:ext>
              </a:extLst>
            </p:cNvPr>
            <p:cNvGrpSpPr/>
            <p:nvPr/>
          </p:nvGrpSpPr>
          <p:grpSpPr>
            <a:xfrm>
              <a:off x="169200" y="4005384"/>
              <a:ext cx="3762040" cy="2550434"/>
              <a:chOff x="1161660" y="1131887"/>
              <a:chExt cx="5123252" cy="4619624"/>
            </a:xfrm>
          </p:grpSpPr>
          <p:sp>
            <p:nvSpPr>
              <p:cNvPr id="66" name="Google Shape;1454;p40">
                <a:extLst>
                  <a:ext uri="{FF2B5EF4-FFF2-40B4-BE49-F238E27FC236}">
                    <a16:creationId xmlns:a16="http://schemas.microsoft.com/office/drawing/2014/main" id="{1CBA136B-DCB2-B946-815D-A8E5DEAA3384}"/>
                  </a:ext>
                </a:extLst>
              </p:cNvPr>
              <p:cNvSpPr/>
              <p:nvPr/>
            </p:nvSpPr>
            <p:spPr>
              <a:xfrm>
                <a:off x="1161660" y="2425701"/>
                <a:ext cx="2505075" cy="332581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751" extrusionOk="0">
                    <a:moveTo>
                      <a:pt x="62" y="403"/>
                    </a:moveTo>
                    <a:cubicBezTo>
                      <a:pt x="9" y="496"/>
                      <a:pt x="0" y="584"/>
                      <a:pt x="37" y="649"/>
                    </a:cubicBezTo>
                    <a:cubicBezTo>
                      <a:pt x="75" y="715"/>
                      <a:pt x="155" y="751"/>
                      <a:pt x="263" y="751"/>
                    </a:cubicBezTo>
                    <a:cubicBezTo>
                      <a:pt x="449" y="751"/>
                      <a:pt x="449" y="751"/>
                      <a:pt x="449" y="751"/>
                    </a:cubicBezTo>
                    <a:cubicBezTo>
                      <a:pt x="413" y="733"/>
                      <a:pt x="375" y="705"/>
                      <a:pt x="351" y="658"/>
                    </a:cubicBezTo>
                    <a:cubicBezTo>
                      <a:pt x="303" y="564"/>
                      <a:pt x="352" y="480"/>
                      <a:pt x="355" y="476"/>
                    </a:cubicBezTo>
                    <a:cubicBezTo>
                      <a:pt x="370" y="450"/>
                      <a:pt x="370" y="450"/>
                      <a:pt x="370" y="450"/>
                    </a:cubicBezTo>
                    <a:cubicBezTo>
                      <a:pt x="566" y="111"/>
                      <a:pt x="566" y="111"/>
                      <a:pt x="566" y="111"/>
                    </a:cubicBezTo>
                    <a:cubicBezTo>
                      <a:pt x="555" y="92"/>
                      <a:pt x="555" y="92"/>
                      <a:pt x="555" y="92"/>
                    </a:cubicBezTo>
                    <a:cubicBezTo>
                      <a:pt x="550" y="85"/>
                      <a:pt x="487" y="0"/>
                      <a:pt x="398" y="0"/>
                    </a:cubicBezTo>
                    <a:cubicBezTo>
                      <a:pt x="310" y="0"/>
                      <a:pt x="265" y="55"/>
                      <a:pt x="249" y="79"/>
                    </a:cubicBezTo>
                    <a:lnTo>
                      <a:pt x="62" y="40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1455;p40">
                <a:extLst>
                  <a:ext uri="{FF2B5EF4-FFF2-40B4-BE49-F238E27FC236}">
                    <a16:creationId xmlns:a16="http://schemas.microsoft.com/office/drawing/2014/main" id="{42DD5587-35CC-9A4A-BABF-8540B45C4B27}"/>
                  </a:ext>
                </a:extLst>
              </p:cNvPr>
              <p:cNvSpPr/>
              <p:nvPr/>
            </p:nvSpPr>
            <p:spPr>
              <a:xfrm>
                <a:off x="2617787" y="3519487"/>
                <a:ext cx="3667125" cy="2232024"/>
              </a:xfrm>
              <a:custGeom>
                <a:avLst/>
                <a:gdLst/>
                <a:ahLst/>
                <a:cxnLst/>
                <a:rect l="l" t="t" r="r" b="b"/>
                <a:pathLst>
                  <a:path w="829" h="504" extrusionOk="0">
                    <a:moveTo>
                      <a:pt x="766" y="156"/>
                    </a:moveTo>
                    <a:cubicBezTo>
                      <a:pt x="676" y="0"/>
                      <a:pt x="676" y="0"/>
                      <a:pt x="676" y="0"/>
                    </a:cubicBezTo>
                    <a:cubicBezTo>
                      <a:pt x="680" y="40"/>
                      <a:pt x="676" y="87"/>
                      <a:pt x="651" y="131"/>
                    </a:cubicBezTo>
                    <a:cubicBezTo>
                      <a:pt x="600" y="220"/>
                      <a:pt x="492" y="222"/>
                      <a:pt x="479" y="222"/>
                    </a:cubicBezTo>
                    <a:cubicBezTo>
                      <a:pt x="479" y="222"/>
                      <a:pt x="479" y="222"/>
                      <a:pt x="479" y="222"/>
                    </a:cubicBezTo>
                    <a:cubicBezTo>
                      <a:pt x="448" y="222"/>
                      <a:pt x="448" y="222"/>
                      <a:pt x="448" y="222"/>
                    </a:cubicBezTo>
                    <a:cubicBezTo>
                      <a:pt x="57" y="222"/>
                      <a:pt x="57" y="222"/>
                      <a:pt x="57" y="222"/>
                    </a:cubicBezTo>
                    <a:cubicBezTo>
                      <a:pt x="45" y="242"/>
                      <a:pt x="45" y="242"/>
                      <a:pt x="45" y="242"/>
                    </a:cubicBezTo>
                    <a:cubicBezTo>
                      <a:pt x="43" y="246"/>
                      <a:pt x="0" y="318"/>
                      <a:pt x="42" y="399"/>
                    </a:cubicBezTo>
                    <a:cubicBezTo>
                      <a:pt x="91" y="495"/>
                      <a:pt x="209" y="503"/>
                      <a:pt x="216" y="504"/>
                    </a:cubicBezTo>
                    <a:cubicBezTo>
                      <a:pt x="566" y="504"/>
                      <a:pt x="566" y="504"/>
                      <a:pt x="566" y="504"/>
                    </a:cubicBezTo>
                    <a:cubicBezTo>
                      <a:pt x="674" y="504"/>
                      <a:pt x="754" y="468"/>
                      <a:pt x="792" y="402"/>
                    </a:cubicBezTo>
                    <a:cubicBezTo>
                      <a:pt x="829" y="337"/>
                      <a:pt x="820" y="249"/>
                      <a:pt x="766" y="1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1456;p40">
                <a:extLst>
                  <a:ext uri="{FF2B5EF4-FFF2-40B4-BE49-F238E27FC236}">
                    <a16:creationId xmlns:a16="http://schemas.microsoft.com/office/drawing/2014/main" id="{BA40CB66-A2E3-3D46-BD68-E0EBDB61631D}"/>
                  </a:ext>
                </a:extLst>
              </p:cNvPr>
              <p:cNvSpPr/>
              <p:nvPr/>
            </p:nvSpPr>
            <p:spPr>
              <a:xfrm>
                <a:off x="2449512" y="1131887"/>
                <a:ext cx="3167061" cy="325913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736" extrusionOk="0">
                    <a:moveTo>
                      <a:pt x="487" y="145"/>
                    </a:moveTo>
                    <a:cubicBezTo>
                      <a:pt x="433" y="52"/>
                      <a:pt x="362" y="0"/>
                      <a:pt x="286" y="0"/>
                    </a:cubicBezTo>
                    <a:cubicBezTo>
                      <a:pt x="211" y="0"/>
                      <a:pt x="140" y="52"/>
                      <a:pt x="86" y="145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27" y="278"/>
                      <a:pt x="61" y="266"/>
                      <a:pt x="104" y="266"/>
                    </a:cubicBezTo>
                    <a:cubicBezTo>
                      <a:pt x="210" y="266"/>
                      <a:pt x="279" y="365"/>
                      <a:pt x="282" y="370"/>
                    </a:cubicBezTo>
                    <a:cubicBezTo>
                      <a:pt x="283" y="371"/>
                      <a:pt x="283" y="371"/>
                      <a:pt x="283" y="371"/>
                    </a:cubicBezTo>
                    <a:cubicBezTo>
                      <a:pt x="293" y="390"/>
                      <a:pt x="293" y="390"/>
                      <a:pt x="293" y="390"/>
                    </a:cubicBezTo>
                    <a:cubicBezTo>
                      <a:pt x="298" y="397"/>
                      <a:pt x="298" y="397"/>
                      <a:pt x="298" y="397"/>
                    </a:cubicBezTo>
                    <a:cubicBezTo>
                      <a:pt x="493" y="736"/>
                      <a:pt x="493" y="736"/>
                      <a:pt x="493" y="736"/>
                    </a:cubicBezTo>
                    <a:cubicBezTo>
                      <a:pt x="517" y="736"/>
                      <a:pt x="517" y="736"/>
                      <a:pt x="517" y="736"/>
                    </a:cubicBezTo>
                    <a:cubicBezTo>
                      <a:pt x="517" y="736"/>
                      <a:pt x="517" y="736"/>
                      <a:pt x="517" y="736"/>
                    </a:cubicBezTo>
                    <a:cubicBezTo>
                      <a:pt x="522" y="736"/>
                      <a:pt x="622" y="735"/>
                      <a:pt x="667" y="657"/>
                    </a:cubicBezTo>
                    <a:cubicBezTo>
                      <a:pt x="716" y="573"/>
                      <a:pt x="672" y="467"/>
                      <a:pt x="668" y="459"/>
                    </a:cubicBezTo>
                    <a:lnTo>
                      <a:pt x="487" y="1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7A662B14-E730-9945-A3A2-50B0FFE0D843}"/>
                </a:ext>
              </a:extLst>
            </p:cNvPr>
            <p:cNvSpPr txBox="1"/>
            <p:nvPr/>
          </p:nvSpPr>
          <p:spPr>
            <a:xfrm>
              <a:off x="1480285" y="5327976"/>
              <a:ext cx="11199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b="1" dirty="0"/>
                <a:t>CASAS DE</a:t>
              </a:r>
            </a:p>
            <a:p>
              <a:pPr algn="ctr"/>
              <a:r>
                <a:rPr lang="es-MX" sz="1400" b="1" dirty="0"/>
                <a:t>ARTESANÍAS</a:t>
              </a:r>
            </a:p>
          </p:txBody>
        </p:sp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BF28ED98-E6FC-5A41-85B1-6A0AEE22B3BA}"/>
              </a:ext>
            </a:extLst>
          </p:cNvPr>
          <p:cNvGrpSpPr/>
          <p:nvPr/>
        </p:nvGrpSpPr>
        <p:grpSpPr>
          <a:xfrm>
            <a:off x="4185726" y="4005384"/>
            <a:ext cx="3772246" cy="2550435"/>
            <a:chOff x="4185726" y="4005384"/>
            <a:chExt cx="3772246" cy="2550435"/>
          </a:xfrm>
        </p:grpSpPr>
        <p:grpSp>
          <p:nvGrpSpPr>
            <p:cNvPr id="61" name="Google Shape;1453;p40">
              <a:extLst>
                <a:ext uri="{FF2B5EF4-FFF2-40B4-BE49-F238E27FC236}">
                  <a16:creationId xmlns:a16="http://schemas.microsoft.com/office/drawing/2014/main" id="{4F6E73E0-D018-6444-B398-7308ABE169D3}"/>
                </a:ext>
              </a:extLst>
            </p:cNvPr>
            <p:cNvGrpSpPr/>
            <p:nvPr/>
          </p:nvGrpSpPr>
          <p:grpSpPr>
            <a:xfrm>
              <a:off x="4185726" y="4005384"/>
              <a:ext cx="3772246" cy="2550435"/>
              <a:chOff x="1147762" y="1131887"/>
              <a:chExt cx="5137150" cy="4619626"/>
            </a:xfrm>
          </p:grpSpPr>
          <p:sp>
            <p:nvSpPr>
              <p:cNvPr id="62" name="Google Shape;1454;p40">
                <a:extLst>
                  <a:ext uri="{FF2B5EF4-FFF2-40B4-BE49-F238E27FC236}">
                    <a16:creationId xmlns:a16="http://schemas.microsoft.com/office/drawing/2014/main" id="{A2F3B2F4-941A-1C4D-A2D1-E2DAC9D2A9CF}"/>
                  </a:ext>
                </a:extLst>
              </p:cNvPr>
              <p:cNvSpPr/>
              <p:nvPr/>
            </p:nvSpPr>
            <p:spPr>
              <a:xfrm>
                <a:off x="1147762" y="2425700"/>
                <a:ext cx="2505075" cy="332581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751" extrusionOk="0">
                    <a:moveTo>
                      <a:pt x="62" y="403"/>
                    </a:moveTo>
                    <a:cubicBezTo>
                      <a:pt x="9" y="496"/>
                      <a:pt x="0" y="584"/>
                      <a:pt x="37" y="649"/>
                    </a:cubicBezTo>
                    <a:cubicBezTo>
                      <a:pt x="75" y="715"/>
                      <a:pt x="155" y="751"/>
                      <a:pt x="263" y="751"/>
                    </a:cubicBezTo>
                    <a:cubicBezTo>
                      <a:pt x="449" y="751"/>
                      <a:pt x="449" y="751"/>
                      <a:pt x="449" y="751"/>
                    </a:cubicBezTo>
                    <a:cubicBezTo>
                      <a:pt x="413" y="733"/>
                      <a:pt x="375" y="705"/>
                      <a:pt x="351" y="658"/>
                    </a:cubicBezTo>
                    <a:cubicBezTo>
                      <a:pt x="303" y="564"/>
                      <a:pt x="352" y="480"/>
                      <a:pt x="355" y="476"/>
                    </a:cubicBezTo>
                    <a:cubicBezTo>
                      <a:pt x="370" y="450"/>
                      <a:pt x="370" y="450"/>
                      <a:pt x="370" y="450"/>
                    </a:cubicBezTo>
                    <a:cubicBezTo>
                      <a:pt x="566" y="111"/>
                      <a:pt x="566" y="111"/>
                      <a:pt x="566" y="111"/>
                    </a:cubicBezTo>
                    <a:cubicBezTo>
                      <a:pt x="555" y="92"/>
                      <a:pt x="555" y="92"/>
                      <a:pt x="555" y="92"/>
                    </a:cubicBezTo>
                    <a:cubicBezTo>
                      <a:pt x="550" y="85"/>
                      <a:pt x="487" y="0"/>
                      <a:pt x="398" y="0"/>
                    </a:cubicBezTo>
                    <a:cubicBezTo>
                      <a:pt x="310" y="0"/>
                      <a:pt x="265" y="55"/>
                      <a:pt x="249" y="79"/>
                    </a:cubicBezTo>
                    <a:lnTo>
                      <a:pt x="62" y="40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1455;p40">
                <a:extLst>
                  <a:ext uri="{FF2B5EF4-FFF2-40B4-BE49-F238E27FC236}">
                    <a16:creationId xmlns:a16="http://schemas.microsoft.com/office/drawing/2014/main" id="{35683C4F-769F-E04B-A583-A46A1BFAF880}"/>
                  </a:ext>
                </a:extLst>
              </p:cNvPr>
              <p:cNvSpPr/>
              <p:nvPr/>
            </p:nvSpPr>
            <p:spPr>
              <a:xfrm>
                <a:off x="2617787" y="3519487"/>
                <a:ext cx="3667125" cy="2232024"/>
              </a:xfrm>
              <a:custGeom>
                <a:avLst/>
                <a:gdLst/>
                <a:ahLst/>
                <a:cxnLst/>
                <a:rect l="l" t="t" r="r" b="b"/>
                <a:pathLst>
                  <a:path w="829" h="504" extrusionOk="0">
                    <a:moveTo>
                      <a:pt x="766" y="156"/>
                    </a:moveTo>
                    <a:cubicBezTo>
                      <a:pt x="676" y="0"/>
                      <a:pt x="676" y="0"/>
                      <a:pt x="676" y="0"/>
                    </a:cubicBezTo>
                    <a:cubicBezTo>
                      <a:pt x="680" y="40"/>
                      <a:pt x="676" y="87"/>
                      <a:pt x="651" y="131"/>
                    </a:cubicBezTo>
                    <a:cubicBezTo>
                      <a:pt x="600" y="220"/>
                      <a:pt x="492" y="222"/>
                      <a:pt x="479" y="222"/>
                    </a:cubicBezTo>
                    <a:cubicBezTo>
                      <a:pt x="479" y="222"/>
                      <a:pt x="479" y="222"/>
                      <a:pt x="479" y="222"/>
                    </a:cubicBezTo>
                    <a:cubicBezTo>
                      <a:pt x="448" y="222"/>
                      <a:pt x="448" y="222"/>
                      <a:pt x="448" y="222"/>
                    </a:cubicBezTo>
                    <a:cubicBezTo>
                      <a:pt x="57" y="222"/>
                      <a:pt x="57" y="222"/>
                      <a:pt x="57" y="222"/>
                    </a:cubicBezTo>
                    <a:cubicBezTo>
                      <a:pt x="45" y="242"/>
                      <a:pt x="45" y="242"/>
                      <a:pt x="45" y="242"/>
                    </a:cubicBezTo>
                    <a:cubicBezTo>
                      <a:pt x="43" y="246"/>
                      <a:pt x="0" y="318"/>
                      <a:pt x="42" y="399"/>
                    </a:cubicBezTo>
                    <a:cubicBezTo>
                      <a:pt x="91" y="495"/>
                      <a:pt x="209" y="503"/>
                      <a:pt x="216" y="504"/>
                    </a:cubicBezTo>
                    <a:cubicBezTo>
                      <a:pt x="566" y="504"/>
                      <a:pt x="566" y="504"/>
                      <a:pt x="566" y="504"/>
                    </a:cubicBezTo>
                    <a:cubicBezTo>
                      <a:pt x="674" y="504"/>
                      <a:pt x="754" y="468"/>
                      <a:pt x="792" y="402"/>
                    </a:cubicBezTo>
                    <a:cubicBezTo>
                      <a:pt x="829" y="337"/>
                      <a:pt x="820" y="249"/>
                      <a:pt x="766" y="1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456;p40">
                <a:extLst>
                  <a:ext uri="{FF2B5EF4-FFF2-40B4-BE49-F238E27FC236}">
                    <a16:creationId xmlns:a16="http://schemas.microsoft.com/office/drawing/2014/main" id="{F5473C6F-BB30-574A-8622-E0FE95506B6E}"/>
                  </a:ext>
                </a:extLst>
              </p:cNvPr>
              <p:cNvSpPr/>
              <p:nvPr/>
            </p:nvSpPr>
            <p:spPr>
              <a:xfrm>
                <a:off x="2449512" y="1131887"/>
                <a:ext cx="3167061" cy="325913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736" extrusionOk="0">
                    <a:moveTo>
                      <a:pt x="487" y="145"/>
                    </a:moveTo>
                    <a:cubicBezTo>
                      <a:pt x="433" y="52"/>
                      <a:pt x="362" y="0"/>
                      <a:pt x="286" y="0"/>
                    </a:cubicBezTo>
                    <a:cubicBezTo>
                      <a:pt x="211" y="0"/>
                      <a:pt x="140" y="52"/>
                      <a:pt x="86" y="145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27" y="278"/>
                      <a:pt x="61" y="266"/>
                      <a:pt x="104" y="266"/>
                    </a:cubicBezTo>
                    <a:cubicBezTo>
                      <a:pt x="210" y="266"/>
                      <a:pt x="279" y="365"/>
                      <a:pt x="282" y="370"/>
                    </a:cubicBezTo>
                    <a:cubicBezTo>
                      <a:pt x="283" y="371"/>
                      <a:pt x="283" y="371"/>
                      <a:pt x="283" y="371"/>
                    </a:cubicBezTo>
                    <a:cubicBezTo>
                      <a:pt x="293" y="390"/>
                      <a:pt x="293" y="390"/>
                      <a:pt x="293" y="390"/>
                    </a:cubicBezTo>
                    <a:cubicBezTo>
                      <a:pt x="298" y="397"/>
                      <a:pt x="298" y="397"/>
                      <a:pt x="298" y="397"/>
                    </a:cubicBezTo>
                    <a:cubicBezTo>
                      <a:pt x="493" y="736"/>
                      <a:pt x="493" y="736"/>
                      <a:pt x="493" y="736"/>
                    </a:cubicBezTo>
                    <a:cubicBezTo>
                      <a:pt x="517" y="736"/>
                      <a:pt x="517" y="736"/>
                      <a:pt x="517" y="736"/>
                    </a:cubicBezTo>
                    <a:cubicBezTo>
                      <a:pt x="517" y="736"/>
                      <a:pt x="517" y="736"/>
                      <a:pt x="517" y="736"/>
                    </a:cubicBezTo>
                    <a:cubicBezTo>
                      <a:pt x="522" y="736"/>
                      <a:pt x="622" y="735"/>
                      <a:pt x="667" y="657"/>
                    </a:cubicBezTo>
                    <a:cubicBezTo>
                      <a:pt x="716" y="573"/>
                      <a:pt x="672" y="467"/>
                      <a:pt x="668" y="459"/>
                    </a:cubicBezTo>
                    <a:lnTo>
                      <a:pt x="487" y="1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" name="CuadroTexto 81">
              <a:extLst>
                <a:ext uri="{FF2B5EF4-FFF2-40B4-BE49-F238E27FC236}">
                  <a16:creationId xmlns:a16="http://schemas.microsoft.com/office/drawing/2014/main" id="{22AA201E-9426-5E40-9C44-DA55704A0154}"/>
                </a:ext>
              </a:extLst>
            </p:cNvPr>
            <p:cNvSpPr txBox="1"/>
            <p:nvPr/>
          </p:nvSpPr>
          <p:spPr>
            <a:xfrm>
              <a:off x="5518097" y="5376140"/>
              <a:ext cx="11199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b="1" dirty="0"/>
                <a:t>TIENDAS DE</a:t>
              </a:r>
            </a:p>
            <a:p>
              <a:pPr algn="ctr"/>
              <a:r>
                <a:rPr lang="es-MX" sz="1400" b="1" dirty="0"/>
                <a:t>ARTESANÍAS</a:t>
              </a: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81D643DA-F436-4842-B074-7D9C50DA3D0B}"/>
              </a:ext>
            </a:extLst>
          </p:cNvPr>
          <p:cNvGrpSpPr/>
          <p:nvPr/>
        </p:nvGrpSpPr>
        <p:grpSpPr>
          <a:xfrm>
            <a:off x="8212458" y="4005384"/>
            <a:ext cx="3772246" cy="2550435"/>
            <a:chOff x="8212458" y="4005384"/>
            <a:chExt cx="3772246" cy="2550435"/>
          </a:xfrm>
        </p:grpSpPr>
        <p:grpSp>
          <p:nvGrpSpPr>
            <p:cNvPr id="4" name="Google Shape;1453;p40">
              <a:extLst>
                <a:ext uri="{FF2B5EF4-FFF2-40B4-BE49-F238E27FC236}">
                  <a16:creationId xmlns:a16="http://schemas.microsoft.com/office/drawing/2014/main" id="{626C0CEB-9860-874E-BA59-D55F8C813B8D}"/>
                </a:ext>
              </a:extLst>
            </p:cNvPr>
            <p:cNvGrpSpPr/>
            <p:nvPr/>
          </p:nvGrpSpPr>
          <p:grpSpPr>
            <a:xfrm>
              <a:off x="8212458" y="4005384"/>
              <a:ext cx="3772246" cy="2550435"/>
              <a:chOff x="1147762" y="1131887"/>
              <a:chExt cx="5137150" cy="4619626"/>
            </a:xfrm>
          </p:grpSpPr>
          <p:sp>
            <p:nvSpPr>
              <p:cNvPr id="5" name="Google Shape;1454;p40">
                <a:extLst>
                  <a:ext uri="{FF2B5EF4-FFF2-40B4-BE49-F238E27FC236}">
                    <a16:creationId xmlns:a16="http://schemas.microsoft.com/office/drawing/2014/main" id="{98F09389-1D3C-614E-A65F-D98CC18132FA}"/>
                  </a:ext>
                </a:extLst>
              </p:cNvPr>
              <p:cNvSpPr/>
              <p:nvPr/>
            </p:nvSpPr>
            <p:spPr>
              <a:xfrm>
                <a:off x="1147762" y="2425700"/>
                <a:ext cx="2505075" cy="332581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751" extrusionOk="0">
                    <a:moveTo>
                      <a:pt x="62" y="403"/>
                    </a:moveTo>
                    <a:cubicBezTo>
                      <a:pt x="9" y="496"/>
                      <a:pt x="0" y="584"/>
                      <a:pt x="37" y="649"/>
                    </a:cubicBezTo>
                    <a:cubicBezTo>
                      <a:pt x="75" y="715"/>
                      <a:pt x="155" y="751"/>
                      <a:pt x="263" y="751"/>
                    </a:cubicBezTo>
                    <a:cubicBezTo>
                      <a:pt x="449" y="751"/>
                      <a:pt x="449" y="751"/>
                      <a:pt x="449" y="751"/>
                    </a:cubicBezTo>
                    <a:cubicBezTo>
                      <a:pt x="413" y="733"/>
                      <a:pt x="375" y="705"/>
                      <a:pt x="351" y="658"/>
                    </a:cubicBezTo>
                    <a:cubicBezTo>
                      <a:pt x="303" y="564"/>
                      <a:pt x="352" y="480"/>
                      <a:pt x="355" y="476"/>
                    </a:cubicBezTo>
                    <a:cubicBezTo>
                      <a:pt x="370" y="450"/>
                      <a:pt x="370" y="450"/>
                      <a:pt x="370" y="450"/>
                    </a:cubicBezTo>
                    <a:cubicBezTo>
                      <a:pt x="566" y="111"/>
                      <a:pt x="566" y="111"/>
                      <a:pt x="566" y="111"/>
                    </a:cubicBezTo>
                    <a:cubicBezTo>
                      <a:pt x="555" y="92"/>
                      <a:pt x="555" y="92"/>
                      <a:pt x="555" y="92"/>
                    </a:cubicBezTo>
                    <a:cubicBezTo>
                      <a:pt x="550" y="85"/>
                      <a:pt x="487" y="0"/>
                      <a:pt x="398" y="0"/>
                    </a:cubicBezTo>
                    <a:cubicBezTo>
                      <a:pt x="310" y="0"/>
                      <a:pt x="265" y="55"/>
                      <a:pt x="249" y="79"/>
                    </a:cubicBezTo>
                    <a:lnTo>
                      <a:pt x="62" y="40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1455;p40">
                <a:extLst>
                  <a:ext uri="{FF2B5EF4-FFF2-40B4-BE49-F238E27FC236}">
                    <a16:creationId xmlns:a16="http://schemas.microsoft.com/office/drawing/2014/main" id="{CE103E6B-EA1F-C64F-B5EA-A5C89E739DB2}"/>
                  </a:ext>
                </a:extLst>
              </p:cNvPr>
              <p:cNvSpPr/>
              <p:nvPr/>
            </p:nvSpPr>
            <p:spPr>
              <a:xfrm>
                <a:off x="2617787" y="3519487"/>
                <a:ext cx="3667125" cy="2232024"/>
              </a:xfrm>
              <a:custGeom>
                <a:avLst/>
                <a:gdLst/>
                <a:ahLst/>
                <a:cxnLst/>
                <a:rect l="l" t="t" r="r" b="b"/>
                <a:pathLst>
                  <a:path w="829" h="504" extrusionOk="0">
                    <a:moveTo>
                      <a:pt x="766" y="156"/>
                    </a:moveTo>
                    <a:cubicBezTo>
                      <a:pt x="676" y="0"/>
                      <a:pt x="676" y="0"/>
                      <a:pt x="676" y="0"/>
                    </a:cubicBezTo>
                    <a:cubicBezTo>
                      <a:pt x="680" y="40"/>
                      <a:pt x="676" y="87"/>
                      <a:pt x="651" y="131"/>
                    </a:cubicBezTo>
                    <a:cubicBezTo>
                      <a:pt x="600" y="220"/>
                      <a:pt x="492" y="222"/>
                      <a:pt x="479" y="222"/>
                    </a:cubicBezTo>
                    <a:cubicBezTo>
                      <a:pt x="479" y="222"/>
                      <a:pt x="479" y="222"/>
                      <a:pt x="479" y="222"/>
                    </a:cubicBezTo>
                    <a:cubicBezTo>
                      <a:pt x="448" y="222"/>
                      <a:pt x="448" y="222"/>
                      <a:pt x="448" y="222"/>
                    </a:cubicBezTo>
                    <a:cubicBezTo>
                      <a:pt x="57" y="222"/>
                      <a:pt x="57" y="222"/>
                      <a:pt x="57" y="222"/>
                    </a:cubicBezTo>
                    <a:cubicBezTo>
                      <a:pt x="45" y="242"/>
                      <a:pt x="45" y="242"/>
                      <a:pt x="45" y="242"/>
                    </a:cubicBezTo>
                    <a:cubicBezTo>
                      <a:pt x="43" y="246"/>
                      <a:pt x="0" y="318"/>
                      <a:pt x="42" y="399"/>
                    </a:cubicBezTo>
                    <a:cubicBezTo>
                      <a:pt x="91" y="495"/>
                      <a:pt x="209" y="503"/>
                      <a:pt x="216" y="504"/>
                    </a:cubicBezTo>
                    <a:cubicBezTo>
                      <a:pt x="566" y="504"/>
                      <a:pt x="566" y="504"/>
                      <a:pt x="566" y="504"/>
                    </a:cubicBezTo>
                    <a:cubicBezTo>
                      <a:pt x="674" y="504"/>
                      <a:pt x="754" y="468"/>
                      <a:pt x="792" y="402"/>
                    </a:cubicBezTo>
                    <a:cubicBezTo>
                      <a:pt x="829" y="337"/>
                      <a:pt x="820" y="249"/>
                      <a:pt x="766" y="1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" name="Google Shape;1456;p40">
                <a:extLst>
                  <a:ext uri="{FF2B5EF4-FFF2-40B4-BE49-F238E27FC236}">
                    <a16:creationId xmlns:a16="http://schemas.microsoft.com/office/drawing/2014/main" id="{A5663BCA-22BD-244C-B55B-C201DCF84384}"/>
                  </a:ext>
                </a:extLst>
              </p:cNvPr>
              <p:cNvSpPr/>
              <p:nvPr/>
            </p:nvSpPr>
            <p:spPr>
              <a:xfrm>
                <a:off x="2449512" y="1131887"/>
                <a:ext cx="3167061" cy="325913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736" extrusionOk="0">
                    <a:moveTo>
                      <a:pt x="487" y="145"/>
                    </a:moveTo>
                    <a:cubicBezTo>
                      <a:pt x="433" y="52"/>
                      <a:pt x="362" y="0"/>
                      <a:pt x="286" y="0"/>
                    </a:cubicBezTo>
                    <a:cubicBezTo>
                      <a:pt x="211" y="0"/>
                      <a:pt x="140" y="52"/>
                      <a:pt x="86" y="145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27" y="278"/>
                      <a:pt x="61" y="266"/>
                      <a:pt x="104" y="266"/>
                    </a:cubicBezTo>
                    <a:cubicBezTo>
                      <a:pt x="210" y="266"/>
                      <a:pt x="279" y="365"/>
                      <a:pt x="282" y="370"/>
                    </a:cubicBezTo>
                    <a:cubicBezTo>
                      <a:pt x="283" y="371"/>
                      <a:pt x="283" y="371"/>
                      <a:pt x="283" y="371"/>
                    </a:cubicBezTo>
                    <a:cubicBezTo>
                      <a:pt x="293" y="390"/>
                      <a:pt x="293" y="390"/>
                      <a:pt x="293" y="390"/>
                    </a:cubicBezTo>
                    <a:cubicBezTo>
                      <a:pt x="298" y="397"/>
                      <a:pt x="298" y="397"/>
                      <a:pt x="298" y="397"/>
                    </a:cubicBezTo>
                    <a:cubicBezTo>
                      <a:pt x="493" y="736"/>
                      <a:pt x="493" y="736"/>
                      <a:pt x="493" y="736"/>
                    </a:cubicBezTo>
                    <a:cubicBezTo>
                      <a:pt x="517" y="736"/>
                      <a:pt x="517" y="736"/>
                      <a:pt x="517" y="736"/>
                    </a:cubicBezTo>
                    <a:cubicBezTo>
                      <a:pt x="517" y="736"/>
                      <a:pt x="517" y="736"/>
                      <a:pt x="517" y="736"/>
                    </a:cubicBezTo>
                    <a:cubicBezTo>
                      <a:pt x="522" y="736"/>
                      <a:pt x="622" y="735"/>
                      <a:pt x="667" y="657"/>
                    </a:cubicBezTo>
                    <a:cubicBezTo>
                      <a:pt x="716" y="573"/>
                      <a:pt x="672" y="467"/>
                      <a:pt x="668" y="459"/>
                    </a:cubicBezTo>
                    <a:lnTo>
                      <a:pt x="487" y="1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" name="CuadroTexto 82">
              <a:extLst>
                <a:ext uri="{FF2B5EF4-FFF2-40B4-BE49-F238E27FC236}">
                  <a16:creationId xmlns:a16="http://schemas.microsoft.com/office/drawing/2014/main" id="{22463C28-8EE0-EE48-A555-883E4471C14F}"/>
                </a:ext>
              </a:extLst>
            </p:cNvPr>
            <p:cNvSpPr txBox="1"/>
            <p:nvPr/>
          </p:nvSpPr>
          <p:spPr>
            <a:xfrm>
              <a:off x="9679913" y="5323546"/>
              <a:ext cx="8312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b="1" dirty="0"/>
                <a:t>OTRAS </a:t>
              </a:r>
            </a:p>
            <a:p>
              <a:pPr algn="ctr"/>
              <a:r>
                <a:rPr lang="es-MX" sz="1400" b="1" dirty="0"/>
                <a:t>TIENDAS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160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31000">
              <a:schemeClr val="accent5">
                <a:lumMod val="50000"/>
              </a:schemeClr>
            </a:gs>
            <a:gs pos="62000">
              <a:schemeClr val="accent5">
                <a:lumMod val="50000"/>
              </a:schemeClr>
            </a:gs>
            <a:gs pos="97000">
              <a:schemeClr val="accent5">
                <a:lumMod val="7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04F69EDA-7C47-C947-A619-25F17A590A3C}"/>
              </a:ext>
            </a:extLst>
          </p:cNvPr>
          <p:cNvGrpSpPr/>
          <p:nvPr/>
        </p:nvGrpSpPr>
        <p:grpSpPr>
          <a:xfrm>
            <a:off x="154274" y="111211"/>
            <a:ext cx="11919315" cy="6697363"/>
            <a:chOff x="154274" y="111211"/>
            <a:chExt cx="11919315" cy="6697363"/>
          </a:xfrm>
        </p:grpSpPr>
        <p:pic>
          <p:nvPicPr>
            <p:cNvPr id="3" name="Imagen 2" descr="Imagen que contiene persona, interior, ropa, joven&#10;&#10;Descripción generada automáticamente">
              <a:extLst>
                <a:ext uri="{FF2B5EF4-FFF2-40B4-BE49-F238E27FC236}">
                  <a16:creationId xmlns:a16="http://schemas.microsoft.com/office/drawing/2014/main" id="{17BE3DFC-92FF-9045-988A-DD110EC2C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274" y="4327335"/>
              <a:ext cx="4678907" cy="2481239"/>
            </a:xfrm>
            <a:prstGeom prst="rect">
              <a:avLst/>
            </a:prstGeom>
          </p:spPr>
        </p:pic>
        <p:pic>
          <p:nvPicPr>
            <p:cNvPr id="11" name="Imagen 10" descr="Imagen que contiene interior, tabla, foto, hecho de madera&#10;&#10;Descripción generada automáticamente">
              <a:extLst>
                <a:ext uri="{FF2B5EF4-FFF2-40B4-BE49-F238E27FC236}">
                  <a16:creationId xmlns:a16="http://schemas.microsoft.com/office/drawing/2014/main" id="{68705D90-0AA0-A14C-B67C-3CC2A4DFF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6726" y="3990665"/>
              <a:ext cx="4226863" cy="2817909"/>
            </a:xfrm>
            <a:prstGeom prst="rect">
              <a:avLst/>
            </a:prstGeom>
          </p:spPr>
        </p:pic>
        <p:pic>
          <p:nvPicPr>
            <p:cNvPr id="15" name="Imagen 14" descr="Imagen que contiene ropa, persona, mujer, caminando&#10;&#10;Descripción generada automáticamente">
              <a:extLst>
                <a:ext uri="{FF2B5EF4-FFF2-40B4-BE49-F238E27FC236}">
                  <a16:creationId xmlns:a16="http://schemas.microsoft.com/office/drawing/2014/main" id="{203B4494-ACF6-0C42-AE90-A198EF3D4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679" y="172426"/>
              <a:ext cx="3756454" cy="3756454"/>
            </a:xfrm>
            <a:prstGeom prst="rect">
              <a:avLst/>
            </a:prstGeom>
          </p:spPr>
        </p:pic>
        <p:pic>
          <p:nvPicPr>
            <p:cNvPr id="17" name="Imagen 16" descr="Imagen que contiene foto, mujer, diferente, parado&#10;&#10;Descripción generada automáticamente">
              <a:extLst>
                <a:ext uri="{FF2B5EF4-FFF2-40B4-BE49-F238E27FC236}">
                  <a16:creationId xmlns:a16="http://schemas.microsoft.com/office/drawing/2014/main" id="{5555E7C7-A6F6-8A4F-9D26-B5FCF172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3182" y="111211"/>
              <a:ext cx="7240407" cy="3817669"/>
            </a:xfrm>
            <a:prstGeom prst="rect">
              <a:avLst/>
            </a:prstGeom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04E0DFE-893A-524F-90C7-4A53FEC961CE}"/>
                </a:ext>
              </a:extLst>
            </p:cNvPr>
            <p:cNvSpPr txBox="1"/>
            <p:nvPr/>
          </p:nvSpPr>
          <p:spPr>
            <a:xfrm>
              <a:off x="5127313" y="4922565"/>
              <a:ext cx="223150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solidFill>
                    <a:schemeClr val="bg1"/>
                  </a:solidFill>
                </a:rPr>
                <a:t>LOS GRANDES</a:t>
              </a:r>
            </a:p>
            <a:p>
              <a:r>
                <a:rPr lang="es-MX" sz="2800" dirty="0">
                  <a:solidFill>
                    <a:schemeClr val="bg1"/>
                  </a:solidFill>
                </a:rPr>
                <a:t>PLAGIOS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326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31000">
              <a:schemeClr val="accent5">
                <a:lumMod val="50000"/>
              </a:schemeClr>
            </a:gs>
            <a:gs pos="62000">
              <a:schemeClr val="accent5">
                <a:lumMod val="50000"/>
              </a:schemeClr>
            </a:gs>
            <a:gs pos="97000">
              <a:schemeClr val="accent5">
                <a:lumMod val="7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2E034183-3106-5841-9EE9-E0D96E8F7BF2}"/>
              </a:ext>
            </a:extLst>
          </p:cNvPr>
          <p:cNvGrpSpPr/>
          <p:nvPr/>
        </p:nvGrpSpPr>
        <p:grpSpPr>
          <a:xfrm>
            <a:off x="554182" y="2736502"/>
            <a:ext cx="10770897" cy="2833025"/>
            <a:chOff x="554182" y="2736502"/>
            <a:chExt cx="10770897" cy="2833025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E80C7848-3546-3F4D-BE7D-D981BDB89349}"/>
                </a:ext>
              </a:extLst>
            </p:cNvPr>
            <p:cNvSpPr txBox="1"/>
            <p:nvPr/>
          </p:nvSpPr>
          <p:spPr>
            <a:xfrm>
              <a:off x="554182" y="2736502"/>
              <a:ext cx="1077089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i="1" dirty="0">
                  <a:solidFill>
                    <a:schemeClr val="bg1"/>
                  </a:solidFill>
                </a:rPr>
                <a:t>Estos negocios no reportan beneficio alguno para los artesanos que son, </a:t>
              </a:r>
            </a:p>
            <a:p>
              <a:r>
                <a:rPr lang="es-MX" sz="2800" i="1" dirty="0">
                  <a:solidFill>
                    <a:schemeClr val="bg1"/>
                  </a:solidFill>
                </a:rPr>
                <a:t>por cierto, los herederos legítimos y creadores actuales de este tipo de </a:t>
              </a:r>
            </a:p>
            <a:p>
              <a:r>
                <a:rPr lang="es-MX" sz="2800" i="1" dirty="0">
                  <a:solidFill>
                    <a:schemeClr val="bg1"/>
                  </a:solidFill>
                </a:rPr>
                <a:t>patrimonio cultural.</a:t>
              </a: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BD779804-0819-F64A-B78D-DA3839245BFA}"/>
                </a:ext>
              </a:extLst>
            </p:cNvPr>
            <p:cNvGrpSpPr/>
            <p:nvPr/>
          </p:nvGrpSpPr>
          <p:grpSpPr>
            <a:xfrm>
              <a:off x="554182" y="4943186"/>
              <a:ext cx="10437907" cy="626341"/>
              <a:chOff x="662132" y="4582968"/>
              <a:chExt cx="10659917" cy="639663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9A5C6958-6F07-1047-ADDB-3A234F7D84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2132" y="4582968"/>
                <a:ext cx="5336886" cy="639663"/>
              </a:xfrm>
              <a:prstGeom prst="rect">
                <a:avLst/>
              </a:prstGeom>
            </p:spPr>
          </p:pic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0AB724E8-1BEF-7B4E-9507-E01E8C4AC9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85163" y="4582968"/>
                <a:ext cx="5336886" cy="6396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156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3672</TotalTime>
  <Words>883</Words>
  <Application>Microsoft Macintosh PowerPoint</Application>
  <PresentationFormat>Panorámica</PresentationFormat>
  <Paragraphs>135</Paragraphs>
  <Slides>38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Cambria</vt:lpstr>
      <vt:lpstr>Corbel</vt:lpstr>
      <vt:lpstr>Roboto 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LOPEZ ESPINOSA</dc:creator>
  <cp:lastModifiedBy>MARIO LOPEZ ESPINOSA</cp:lastModifiedBy>
  <cp:revision>71</cp:revision>
  <dcterms:created xsi:type="dcterms:W3CDTF">2020-06-12T00:55:19Z</dcterms:created>
  <dcterms:modified xsi:type="dcterms:W3CDTF">2020-07-13T22:02:43Z</dcterms:modified>
</cp:coreProperties>
</file>