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529" r:id="rId2"/>
    <p:sldId id="530" r:id="rId3"/>
    <p:sldId id="531" r:id="rId4"/>
    <p:sldId id="532" r:id="rId5"/>
    <p:sldId id="595" r:id="rId6"/>
    <p:sldId id="596" r:id="rId7"/>
    <p:sldId id="597" r:id="rId8"/>
    <p:sldId id="598" r:id="rId9"/>
    <p:sldId id="599" r:id="rId10"/>
    <p:sldId id="600" r:id="rId11"/>
    <p:sldId id="601" r:id="rId12"/>
    <p:sldId id="603" r:id="rId13"/>
    <p:sldId id="604" r:id="rId14"/>
    <p:sldId id="605" r:id="rId15"/>
    <p:sldId id="606" r:id="rId16"/>
    <p:sldId id="607" r:id="rId17"/>
    <p:sldId id="608" r:id="rId18"/>
    <p:sldId id="609" r:id="rId19"/>
    <p:sldId id="602" r:id="rId2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94"/>
  </p:normalViewPr>
  <p:slideViewPr>
    <p:cSldViewPr snapToGrid="0" snapToObjects="1">
      <p:cViewPr varScale="1">
        <p:scale>
          <a:sx n="104" d="100"/>
          <a:sy n="104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39FAC4-5949-8E4C-A936-C1C61DB669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295C4B-1D80-7C49-BCD4-B6D9F0D1E9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EE4FAA2-0702-9642-8EC6-FCFEE3308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91B3-BCE9-9642-9ED0-BF802041145A}" type="datetimeFigureOut">
              <a:rPr lang="es-MX" smtClean="0"/>
              <a:t>04/08/20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AD3519-90BD-4F41-9DDF-A5C600248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0C7777-87AB-F242-BF12-E09C8F6EA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20511-00BD-524C-9CA0-AC8B8791B6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482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B4E1FC-FB9F-C141-A3A5-865FB453F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7E61588-DE95-2347-AC84-201CE128B6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8FFF8B-7215-524F-B16B-052995162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91B3-BCE9-9642-9ED0-BF802041145A}" type="datetimeFigureOut">
              <a:rPr lang="es-MX" smtClean="0"/>
              <a:t>04/08/20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74197D-E18F-194A-BDDE-D6C5DDF37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08FD80-3F3F-D84F-84C3-89FDD3787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20511-00BD-524C-9CA0-AC8B8791B6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5040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5E8A3B5-326C-C741-9214-BAD71E3F78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BAB3BCB-2D0C-CF42-9697-454D599999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FE1F56-11CF-564D-A858-C6C68E4D2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91B3-BCE9-9642-9ED0-BF802041145A}" type="datetimeFigureOut">
              <a:rPr lang="es-MX" smtClean="0"/>
              <a:t>04/08/20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4A3B22-BEDB-7544-B966-ABCF50446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EB347F-B8B5-894D-9A4E-63792CC6C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20511-00BD-524C-9CA0-AC8B8791B6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9858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A811A1-DF24-4B44-8694-7F85EA1F3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F2E8E1-86CF-904D-ABE8-2DF1DD8A3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3CD39D-4052-BD44-9537-626562B9B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91B3-BCE9-9642-9ED0-BF802041145A}" type="datetimeFigureOut">
              <a:rPr lang="es-MX" smtClean="0"/>
              <a:t>04/08/20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CC56D1-C64A-C645-A509-F084EEA50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499837-7678-AE44-8CC3-4652BA03F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20511-00BD-524C-9CA0-AC8B8791B6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2787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8F4F32-3104-164E-AB67-969BDC141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9F6694-34FF-7F43-9537-39F61AAE36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92AD06-6C6B-FF4F-AA16-AEBE95491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91B3-BCE9-9642-9ED0-BF802041145A}" type="datetimeFigureOut">
              <a:rPr lang="es-MX" smtClean="0"/>
              <a:t>04/08/20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209A03-BA76-3E4E-A136-252AB315F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C3E842-5294-604B-86CD-4F20A7A1D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20511-00BD-524C-9CA0-AC8B8791B6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7454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D65488-3F2F-9C49-A61F-CAAC54C69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69972F-2B0D-7346-8DBB-6268EE2BB5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C45F877-3446-4B45-9030-35D776E03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0F18BC7-73C0-7D43-9D5F-F33DE492C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91B3-BCE9-9642-9ED0-BF802041145A}" type="datetimeFigureOut">
              <a:rPr lang="es-MX" smtClean="0"/>
              <a:t>04/08/20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DF4FD7A-58A7-C847-8035-32734F9B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C01C6E8-9135-9043-BA7F-21C4066DB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20511-00BD-524C-9CA0-AC8B8791B6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4827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AB1E47-036E-424F-A5C9-D58196763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EABA93A-6EB4-A940-A795-A6AC834F3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FA02C00-9B86-8543-850E-8B913A7151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AD9BDBE-5852-2948-BEFB-73F8049F48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1878826-9601-2846-873E-5ECE03A57A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A5CB747-5896-2A46-BFC4-63B58D9C8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91B3-BCE9-9642-9ED0-BF802041145A}" type="datetimeFigureOut">
              <a:rPr lang="es-MX" smtClean="0"/>
              <a:t>04/08/20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CAF0D35-4B19-294B-908B-1EDECC36D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946E404-4D52-544F-9F54-34114468B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20511-00BD-524C-9CA0-AC8B8791B6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6783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F8FD08-4FFE-264D-AD84-B2C3A6178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BA91C23-FFC4-4D41-BA01-2DF454BFB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91B3-BCE9-9642-9ED0-BF802041145A}" type="datetimeFigureOut">
              <a:rPr lang="es-MX" smtClean="0"/>
              <a:t>04/08/20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2878C9D-FE1A-CB47-973C-D019666AB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E47E562-2A36-B645-99B2-6CA6E8E6E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20511-00BD-524C-9CA0-AC8B8791B6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4215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728DFB7-DED7-3342-A490-328E93009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91B3-BCE9-9642-9ED0-BF802041145A}" type="datetimeFigureOut">
              <a:rPr lang="es-MX" smtClean="0"/>
              <a:t>04/08/20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CC1DDAE-E6C0-7341-A48A-35565D64D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04A81BD-4C12-7546-AB68-41E3B76A8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20511-00BD-524C-9CA0-AC8B8791B6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7488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760612-6EBA-1747-8351-6349EB32F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3AFD72-A38E-1C45-AA18-84D2C84E4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DF4206A-D3CA-DC48-910C-B95BB0BBCD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FB67413-AC68-CF44-BAC8-F1921F589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91B3-BCE9-9642-9ED0-BF802041145A}" type="datetimeFigureOut">
              <a:rPr lang="es-MX" smtClean="0"/>
              <a:t>04/08/20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ECFE8C-F3C4-C64A-9B4A-4FB080E6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C39376-82FB-CD45-8791-8E356D3A0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20511-00BD-524C-9CA0-AC8B8791B6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1922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DCFE4D-0DE3-874D-AD29-DEB4F605A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0FFC08F-118B-C048-9347-DB7F41F91A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A9F507C-0A2D-0149-BBD2-9FD226F734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077569-B984-C848-AC4E-618B701EF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91B3-BCE9-9642-9ED0-BF802041145A}" type="datetimeFigureOut">
              <a:rPr lang="es-MX" smtClean="0"/>
              <a:t>04/08/20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20DC288-C392-3544-BE9B-78825FE33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3542B45-1DDC-654F-A9A9-2D696E456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20511-00BD-524C-9CA0-AC8B8791B6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9045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1DA5CE7-AFD5-1246-9293-11AECFE51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BEAE521-9393-544E-A584-29A8757B87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34A289-4744-9C43-BD3E-B7E4CCB116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791B3-BCE9-9642-9ED0-BF802041145A}" type="datetimeFigureOut">
              <a:rPr lang="es-MX" smtClean="0"/>
              <a:t>04/08/20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8DE07D-A800-F647-A013-F791C27564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CB0D08-56B5-7C41-AED9-9A1CEB06BB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20511-00BD-524C-9CA0-AC8B8791B6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13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2435BD8-19C8-0A4F-BC99-80EE0BC0C0DC}"/>
              </a:ext>
            </a:extLst>
          </p:cNvPr>
          <p:cNvSpPr txBox="1"/>
          <p:nvPr/>
        </p:nvSpPr>
        <p:spPr>
          <a:xfrm>
            <a:off x="4371008" y="2690949"/>
            <a:ext cx="34499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5400" dirty="0">
                <a:solidFill>
                  <a:schemeClr val="bg1"/>
                </a:solidFill>
              </a:rPr>
              <a:t>VITRALERÍA</a:t>
            </a:r>
          </a:p>
        </p:txBody>
      </p:sp>
    </p:spTree>
    <p:extLst>
      <p:ext uri="{BB962C8B-B14F-4D97-AF65-F5344CB8AC3E}">
        <p14:creationId xmlns:p14="http://schemas.microsoft.com/office/powerpoint/2010/main" val="3584692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vitral 59.jpg">
            <a:extLst>
              <a:ext uri="{FF2B5EF4-FFF2-40B4-BE49-F238E27FC236}">
                <a16:creationId xmlns:a16="http://schemas.microsoft.com/office/drawing/2014/main" id="{F16ECC3D-F74E-184F-9BA9-F30C76ABD0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9686" y="122205"/>
            <a:ext cx="6407822" cy="6407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904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4C450966-A3CD-AA4D-9B55-F0955E621E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2990" y="457200"/>
            <a:ext cx="59436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190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edificio, colorido, paraguas&#10;&#10;Descripción generada automáticamente">
            <a:extLst>
              <a:ext uri="{FF2B5EF4-FFF2-40B4-BE49-F238E27FC236}">
                <a16:creationId xmlns:a16="http://schemas.microsoft.com/office/drawing/2014/main" id="{A215400D-14C5-5C4A-B338-F9A29D9C8F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3300" y="889000"/>
            <a:ext cx="5105400" cy="5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513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Una lámpara con un paraguas&#10;&#10;Descripción generada automáticamente">
            <a:extLst>
              <a:ext uri="{FF2B5EF4-FFF2-40B4-BE49-F238E27FC236}">
                <a16:creationId xmlns:a16="http://schemas.microsoft.com/office/drawing/2014/main" id="{2F65D869-939C-DC48-B009-5265EA1482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0761" y="562232"/>
            <a:ext cx="5733535" cy="5733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370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297D8B6-B45C-F844-968D-3C92F54C83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9650" y="889000"/>
            <a:ext cx="5092700" cy="5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142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lámpara&#10;&#10;Descripción generada automáticamente">
            <a:extLst>
              <a:ext uri="{FF2B5EF4-FFF2-40B4-BE49-F238E27FC236}">
                <a16:creationId xmlns:a16="http://schemas.microsoft.com/office/drawing/2014/main" id="{766145F1-A575-E34B-8DA7-1533395042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3051" y="0"/>
            <a:ext cx="664589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8788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Imagen que contiene lámpara, tabla, hecho de madera, grande&#10;&#10;Descripción generada automáticamente">
            <a:extLst>
              <a:ext uri="{FF2B5EF4-FFF2-40B4-BE49-F238E27FC236}">
                <a16:creationId xmlns:a16="http://schemas.microsoft.com/office/drawing/2014/main" id="{F9555096-202B-2342-9F11-5225C07D25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3500" y="1212850"/>
            <a:ext cx="4445000" cy="443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6060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>
            <a:extLst>
              <a:ext uri="{FF2B5EF4-FFF2-40B4-BE49-F238E27FC236}">
                <a16:creationId xmlns:a16="http://schemas.microsoft.com/office/drawing/2014/main" id="{853A0A7E-95EC-BE47-88E9-7EFF04E75517}"/>
              </a:ext>
            </a:extLst>
          </p:cNvPr>
          <p:cNvGrpSpPr/>
          <p:nvPr/>
        </p:nvGrpSpPr>
        <p:grpSpPr>
          <a:xfrm>
            <a:off x="2965621" y="668294"/>
            <a:ext cx="5521411" cy="5521411"/>
            <a:chOff x="2965621" y="668294"/>
            <a:chExt cx="5521411" cy="5521411"/>
          </a:xfrm>
        </p:grpSpPr>
        <p:pic>
          <p:nvPicPr>
            <p:cNvPr id="5" name="Imagen 4" descr="Imagen que contiene objeto, lámpara, collar, tabla&#10;&#10;Descripción generada automáticamente">
              <a:extLst>
                <a:ext uri="{FF2B5EF4-FFF2-40B4-BE49-F238E27FC236}">
                  <a16:creationId xmlns:a16="http://schemas.microsoft.com/office/drawing/2014/main" id="{D1820DB6-E8FB-394A-9368-D9FD087A9E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65621" y="668294"/>
              <a:ext cx="5521411" cy="5521411"/>
            </a:xfrm>
            <a:prstGeom prst="rect">
              <a:avLst/>
            </a:prstGeom>
          </p:spPr>
        </p:pic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100AD0CD-5C0C-A64E-8E72-4D45FA9467DF}"/>
                </a:ext>
              </a:extLst>
            </p:cNvPr>
            <p:cNvSpPr/>
            <p:nvPr/>
          </p:nvSpPr>
          <p:spPr>
            <a:xfrm>
              <a:off x="2965621" y="668294"/>
              <a:ext cx="1235676" cy="7414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28528797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C282AB8F-FE0C-5E44-9034-269200AD99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5568" y="636943"/>
            <a:ext cx="2755556" cy="5493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3239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florero, azul, tabla, colorido&#10;&#10;Descripción generada automáticamente">
            <a:extLst>
              <a:ext uri="{FF2B5EF4-FFF2-40B4-BE49-F238E27FC236}">
                <a16:creationId xmlns:a16="http://schemas.microsoft.com/office/drawing/2014/main" id="{31F79465-C383-3144-8406-2BBE4268CC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2757" y="545757"/>
            <a:ext cx="5857102" cy="5857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929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vitrsl 1.jpg">
            <a:extLst>
              <a:ext uri="{FF2B5EF4-FFF2-40B4-BE49-F238E27FC236}">
                <a16:creationId xmlns:a16="http://schemas.microsoft.com/office/drawing/2014/main" id="{17B6EEB4-7352-A646-9199-2E031A3742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6424" y="529873"/>
            <a:ext cx="5509895" cy="5509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459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vitral 3 .jpg">
            <a:extLst>
              <a:ext uri="{FF2B5EF4-FFF2-40B4-BE49-F238E27FC236}">
                <a16:creationId xmlns:a16="http://schemas.microsoft.com/office/drawing/2014/main" id="{D646C1ED-DB0F-A04C-9DBA-0A54B95DE5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3990" y="828629"/>
            <a:ext cx="5200741" cy="5200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655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vitral 6.jpg">
            <a:extLst>
              <a:ext uri="{FF2B5EF4-FFF2-40B4-BE49-F238E27FC236}">
                <a16:creationId xmlns:a16="http://schemas.microsoft.com/office/drawing/2014/main" id="{AF8D3753-C292-D442-B071-75B145F5CF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2023" y="760764"/>
            <a:ext cx="5408262" cy="5336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568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vitral  15.jpg">
            <a:extLst>
              <a:ext uri="{FF2B5EF4-FFF2-40B4-BE49-F238E27FC236}">
                <a16:creationId xmlns:a16="http://schemas.microsoft.com/office/drawing/2014/main" id="{20234AA2-8500-304A-8F5B-BA107A8F1D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667" y="600893"/>
            <a:ext cx="7220157" cy="5291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961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vitral 18.jpg">
            <a:extLst>
              <a:ext uri="{FF2B5EF4-FFF2-40B4-BE49-F238E27FC236}">
                <a16:creationId xmlns:a16="http://schemas.microsoft.com/office/drawing/2014/main" id="{E1C58EBE-56F3-3E4F-A0C4-6A8FE8BE5D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689" y="518885"/>
            <a:ext cx="5594531" cy="5594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227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vitral 26.jpg">
            <a:extLst>
              <a:ext uri="{FF2B5EF4-FFF2-40B4-BE49-F238E27FC236}">
                <a16:creationId xmlns:a16="http://schemas.microsoft.com/office/drawing/2014/main" id="{AA560EC5-9C06-5445-B156-ECBBAAA7FB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960" y="577323"/>
            <a:ext cx="5703353" cy="5703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305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Vitral 34.jpg">
            <a:extLst>
              <a:ext uri="{FF2B5EF4-FFF2-40B4-BE49-F238E27FC236}">
                <a16:creationId xmlns:a16="http://schemas.microsoft.com/office/drawing/2014/main" id="{C5BC2BED-8F79-3144-8358-B33A97D877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999" y="612043"/>
            <a:ext cx="5352047" cy="5352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099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vitral 57.jpg">
            <a:extLst>
              <a:ext uri="{FF2B5EF4-FFF2-40B4-BE49-F238E27FC236}">
                <a16:creationId xmlns:a16="http://schemas.microsoft.com/office/drawing/2014/main" id="{A60E69AF-7508-684E-A0F6-A897D6CD31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2478" y="255478"/>
            <a:ext cx="6347043" cy="6347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0091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</Words>
  <Application>Microsoft Macintosh PowerPoint</Application>
  <PresentationFormat>Panorámica</PresentationFormat>
  <Paragraphs>1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LOPEZ ESPINOSA</dc:creator>
  <cp:lastModifiedBy>MARIO LOPEZ ESPINOSA</cp:lastModifiedBy>
  <cp:revision>2</cp:revision>
  <dcterms:created xsi:type="dcterms:W3CDTF">2020-07-05T18:35:17Z</dcterms:created>
  <dcterms:modified xsi:type="dcterms:W3CDTF">2020-08-04T17:37:28Z</dcterms:modified>
</cp:coreProperties>
</file>