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36"/>
  </p:notesMasterIdLst>
  <p:sldIdLst>
    <p:sldId id="256" r:id="rId2"/>
    <p:sldId id="286" r:id="rId3"/>
    <p:sldId id="310" r:id="rId4"/>
    <p:sldId id="257" r:id="rId5"/>
    <p:sldId id="284" r:id="rId6"/>
    <p:sldId id="270" r:id="rId7"/>
    <p:sldId id="288" r:id="rId8"/>
    <p:sldId id="294" r:id="rId9"/>
    <p:sldId id="295" r:id="rId10"/>
    <p:sldId id="297" r:id="rId11"/>
    <p:sldId id="291" r:id="rId12"/>
    <p:sldId id="311" r:id="rId13"/>
    <p:sldId id="312" r:id="rId14"/>
    <p:sldId id="260" r:id="rId15"/>
    <p:sldId id="313" r:id="rId16"/>
    <p:sldId id="269" r:id="rId17"/>
    <p:sldId id="300" r:id="rId18"/>
    <p:sldId id="261" r:id="rId19"/>
    <p:sldId id="301" r:id="rId20"/>
    <p:sldId id="303" r:id="rId21"/>
    <p:sldId id="304" r:id="rId22"/>
    <p:sldId id="306" r:id="rId23"/>
    <p:sldId id="307" r:id="rId24"/>
    <p:sldId id="308" r:id="rId25"/>
    <p:sldId id="292" r:id="rId26"/>
    <p:sldId id="309" r:id="rId27"/>
    <p:sldId id="298" r:id="rId28"/>
    <p:sldId id="299" r:id="rId29"/>
    <p:sldId id="314" r:id="rId30"/>
    <p:sldId id="318" r:id="rId31"/>
    <p:sldId id="315" r:id="rId32"/>
    <p:sldId id="293" r:id="rId33"/>
    <p:sldId id="316" r:id="rId34"/>
    <p:sldId id="317" r:id="rId35"/>
  </p:sldIdLst>
  <p:sldSz cx="9144000" cy="5143500" type="screen16x9"/>
  <p:notesSz cx="6858000" cy="9144000"/>
  <p:embeddedFontLst>
    <p:embeddedFont>
      <p:font typeface="Corbel" panose="020B0503020204020204" pitchFamily="34" charset="0"/>
      <p:regular r:id="rId37"/>
      <p:bold r:id="rId38"/>
      <p:italic r:id="rId39"/>
      <p:boldItalic r:id="rId40"/>
    </p:embeddedFont>
    <p:embeddedFont>
      <p:font typeface="Lato" panose="020F0502020204030203" pitchFamily="34" charset="77"/>
      <p:regular r:id="rId41"/>
      <p:bold r:id="rId42"/>
      <p:italic r:id="rId43"/>
      <p:boldItalic r:id="rId44"/>
    </p:embeddedFont>
    <p:embeddedFont>
      <p:font typeface="Lato Black" panose="020F0802020204030203" pitchFamily="34" charset="77"/>
      <p:bold r:id="rId45"/>
      <p:italic r:id="rId46"/>
      <p:boldItalic r:id="rId47"/>
    </p:embeddedFont>
    <p:embeddedFont>
      <p:font typeface="Lato Light" panose="020F0502020204030203" pitchFamily="34" charset="77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C28"/>
    <a:srgbClr val="6788BF"/>
    <a:srgbClr val="FFBBFF"/>
    <a:srgbClr val="FF259C"/>
    <a:srgbClr val="C20545"/>
    <a:srgbClr val="84B277"/>
    <a:srgbClr val="B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81FEF10-3A62-45FF-95F0-46A3D85D1E02}">
  <a:tblStyle styleId="{281FEF10-3A62-45FF-95F0-46A3D85D1E0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12"/>
    <p:restoredTop sz="94694"/>
  </p:normalViewPr>
  <p:slideViewPr>
    <p:cSldViewPr snapToGrid="0" snapToObjects="1">
      <p:cViewPr>
        <p:scale>
          <a:sx n="100" d="100"/>
          <a:sy n="100" d="100"/>
        </p:scale>
        <p:origin x="1104" y="1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0658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865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992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2118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07199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90673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5012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33039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84952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55849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70431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22486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26587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23228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82799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58085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28615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8832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01727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85340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49342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6486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94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8529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4950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2370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13164" y="1424069"/>
            <a:ext cx="9157393" cy="3719422"/>
            <a:chOff x="187960" y="1453515"/>
            <a:chExt cx="3861435" cy="1568450"/>
          </a:xfrm>
        </p:grpSpPr>
        <p:sp>
          <p:nvSpPr>
            <p:cNvPr id="11" name="Google Shape;11;p2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034300" y="925025"/>
            <a:ext cx="70755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4"/>
          <p:cNvGrpSpPr/>
          <p:nvPr/>
        </p:nvGrpSpPr>
        <p:grpSpPr>
          <a:xfrm rot="-5400000" flipH="1">
            <a:off x="5520163" y="1530301"/>
            <a:ext cx="5154243" cy="2093410"/>
            <a:chOff x="187960" y="1453515"/>
            <a:chExt cx="3861435" cy="1568450"/>
          </a:xfrm>
        </p:grpSpPr>
        <p:sp>
          <p:nvSpPr>
            <p:cNvPr id="23" name="Google Shape;23;p4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038025" y="1476000"/>
            <a:ext cx="5067900" cy="304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Char char="◦"/>
              <a:defRPr sz="3200" i="1"/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3200" i="1"/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3200" i="1"/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3200" i="1"/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3200" i="1"/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3200" i="1"/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3200" i="1"/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3200" i="1"/>
            </a:lvl8pPr>
            <a:lvl9pPr marL="4114800" lvl="8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3200" i="1"/>
            </a:lvl9pPr>
          </a:lstStyle>
          <a:p>
            <a:endParaRPr/>
          </a:p>
        </p:txBody>
      </p:sp>
      <p:sp>
        <p:nvSpPr>
          <p:cNvPr id="27" name="Google Shape;27;p4"/>
          <p:cNvSpPr txBox="1"/>
          <p:nvPr/>
        </p:nvSpPr>
        <p:spPr>
          <a:xfrm>
            <a:off x="3593400" y="5527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 dirty="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“</a:t>
            </a:r>
            <a:endParaRPr sz="9600" b="1" dirty="0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  <p:grpSp>
        <p:nvGrpSpPr>
          <p:cNvPr id="29" name="Google Shape;29;p4"/>
          <p:cNvGrpSpPr/>
          <p:nvPr/>
        </p:nvGrpSpPr>
        <p:grpSpPr>
          <a:xfrm rot="5400000" flipH="1">
            <a:off x="-1530412" y="1530301"/>
            <a:ext cx="5154243" cy="2093410"/>
            <a:chOff x="187960" y="1453515"/>
            <a:chExt cx="3861435" cy="1568450"/>
          </a:xfrm>
        </p:grpSpPr>
        <p:sp>
          <p:nvSpPr>
            <p:cNvPr id="30" name="Google Shape;30;p4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5"/>
          <p:cNvGrpSpPr/>
          <p:nvPr/>
        </p:nvGrpSpPr>
        <p:grpSpPr>
          <a:xfrm rot="-5400000" flipH="1">
            <a:off x="5520163" y="1530301"/>
            <a:ext cx="5154243" cy="2093410"/>
            <a:chOff x="187960" y="1453515"/>
            <a:chExt cx="3861435" cy="1568450"/>
          </a:xfrm>
        </p:grpSpPr>
        <p:sp>
          <p:nvSpPr>
            <p:cNvPr id="35" name="Google Shape;35;p5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737850" y="1475700"/>
            <a:ext cx="6034500" cy="304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◦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6"/>
          <p:cNvGrpSpPr/>
          <p:nvPr/>
        </p:nvGrpSpPr>
        <p:grpSpPr>
          <a:xfrm rot="-5400000" flipH="1">
            <a:off x="5520163" y="1530301"/>
            <a:ext cx="5154243" cy="2093410"/>
            <a:chOff x="187960" y="1453515"/>
            <a:chExt cx="3861435" cy="1568450"/>
          </a:xfrm>
        </p:grpSpPr>
        <p:sp>
          <p:nvSpPr>
            <p:cNvPr id="43" name="Google Shape;43;p6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4" name="Google Shape;44;p6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5" name="Google Shape;45;p6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737850" y="1475700"/>
            <a:ext cx="2891700" cy="293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◦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3955979" y="1475700"/>
            <a:ext cx="2891700" cy="293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◦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8"/>
          <p:cNvGrpSpPr/>
          <p:nvPr/>
        </p:nvGrpSpPr>
        <p:grpSpPr>
          <a:xfrm rot="-5400000" flipH="1">
            <a:off x="5520163" y="1530301"/>
            <a:ext cx="5154243" cy="2093410"/>
            <a:chOff x="187960" y="1453515"/>
            <a:chExt cx="3861435" cy="1568450"/>
          </a:xfrm>
        </p:grpSpPr>
        <p:sp>
          <p:nvSpPr>
            <p:cNvPr id="62" name="Google Shape;62;p8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3" name="Google Shape;63;p8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4" name="Google Shape;64;p8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ottom waves">
  <p:cSld name="BLANK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1"/>
          <p:cNvGrpSpPr/>
          <p:nvPr/>
        </p:nvGrpSpPr>
        <p:grpSpPr>
          <a:xfrm>
            <a:off x="-13177" y="3583361"/>
            <a:ext cx="9157393" cy="1560137"/>
            <a:chOff x="187960" y="1453515"/>
            <a:chExt cx="3861435" cy="1568450"/>
          </a:xfrm>
        </p:grpSpPr>
        <p:sp>
          <p:nvSpPr>
            <p:cNvPr id="82" name="Google Shape;82;p11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3" name="Google Shape;83;p11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4" name="Google Shape;84;p11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D8F8F03-BCAB-EC42-8470-80FB32759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927A-3FE3-6346-89FE-D65E5C1D0812}" type="datetimeFigureOut">
              <a:rPr lang="es-MX" smtClean="0"/>
              <a:t>14/07/20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B6B135A-A6B1-9B46-99FB-BF6346F35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D1EA8BF-8A15-6F47-A9F4-7896FF30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76EE-881A-0544-9E53-DC2DEAD6C0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290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37850" y="1475700"/>
            <a:ext cx="6034500" cy="30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7" r:id="rId6"/>
    <p:sldLayoutId id="2147483659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eq.mx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mariolopezespinosa@yahoo.com.mx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ctrTitle"/>
          </p:nvPr>
        </p:nvSpPr>
        <p:spPr>
          <a:xfrm>
            <a:off x="1303807" y="1411950"/>
            <a:ext cx="70755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Una nueva estrategia de promoción co</a:t>
            </a:r>
            <a:r>
              <a:rPr lang="es-MX" sz="4800" dirty="0"/>
              <a:t>m</a:t>
            </a:r>
            <a:r>
              <a:rPr lang="en" sz="4800" dirty="0"/>
              <a:t>ercial para las mypes</a:t>
            </a:r>
            <a:endParaRPr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568ECAED-0B3C-0C4F-BF80-AC3CF5AC27FD}"/>
              </a:ext>
            </a:extLst>
          </p:cNvPr>
          <p:cNvGrpSpPr/>
          <p:nvPr/>
        </p:nvGrpSpPr>
        <p:grpSpPr>
          <a:xfrm>
            <a:off x="59700" y="1309656"/>
            <a:ext cx="9198231" cy="3386019"/>
            <a:chOff x="59700" y="1309656"/>
            <a:chExt cx="9198231" cy="3386019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37BF9E5A-BE9D-224C-9062-CDA4A03BB917}"/>
                </a:ext>
              </a:extLst>
            </p:cNvPr>
            <p:cNvGrpSpPr/>
            <p:nvPr/>
          </p:nvGrpSpPr>
          <p:grpSpPr>
            <a:xfrm>
              <a:off x="59700" y="1309656"/>
              <a:ext cx="9198231" cy="3386019"/>
              <a:chOff x="59700" y="1309656"/>
              <a:chExt cx="9198231" cy="3386019"/>
            </a:xfrm>
          </p:grpSpPr>
          <p:grpSp>
            <p:nvGrpSpPr>
              <p:cNvPr id="2" name="Grupo 1">
                <a:extLst>
                  <a:ext uri="{FF2B5EF4-FFF2-40B4-BE49-F238E27FC236}">
                    <a16:creationId xmlns:a16="http://schemas.microsoft.com/office/drawing/2014/main" id="{BA7EFA9F-1709-8C41-9A56-67710845B667}"/>
                  </a:ext>
                </a:extLst>
              </p:cNvPr>
              <p:cNvGrpSpPr/>
              <p:nvPr/>
            </p:nvGrpSpPr>
            <p:grpSpPr>
              <a:xfrm>
                <a:off x="59700" y="1309656"/>
                <a:ext cx="7281835" cy="1328376"/>
                <a:chOff x="59700" y="1309656"/>
                <a:chExt cx="7281835" cy="1328376"/>
              </a:xfrm>
            </p:grpSpPr>
            <p:sp>
              <p:nvSpPr>
                <p:cNvPr id="7" name="Rectángulo 6">
                  <a:extLst>
                    <a:ext uri="{FF2B5EF4-FFF2-40B4-BE49-F238E27FC236}">
                      <a16:creationId xmlns:a16="http://schemas.microsoft.com/office/drawing/2014/main" id="{1F96A468-185C-074C-991E-089436F0A413}"/>
                    </a:ext>
                  </a:extLst>
                </p:cNvPr>
                <p:cNvSpPr/>
                <p:nvPr/>
              </p:nvSpPr>
              <p:spPr>
                <a:xfrm>
                  <a:off x="936555" y="1997808"/>
                  <a:ext cx="678616" cy="57232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8" name="Rectángulo 7">
                  <a:extLst>
                    <a:ext uri="{FF2B5EF4-FFF2-40B4-BE49-F238E27FC236}">
                      <a16:creationId xmlns:a16="http://schemas.microsoft.com/office/drawing/2014/main" id="{9BAFC17E-58FD-9349-8E38-9CACE45CADC5}"/>
                    </a:ext>
                  </a:extLst>
                </p:cNvPr>
                <p:cNvSpPr/>
                <p:nvPr/>
              </p:nvSpPr>
              <p:spPr>
                <a:xfrm>
                  <a:off x="936555" y="1316466"/>
                  <a:ext cx="678616" cy="57232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04" name="CuadroTexto 103">
                  <a:extLst>
                    <a:ext uri="{FF2B5EF4-FFF2-40B4-BE49-F238E27FC236}">
                      <a16:creationId xmlns:a16="http://schemas.microsoft.com/office/drawing/2014/main" id="{AA6C1200-7254-D847-BA1E-61C9524D3267}"/>
                    </a:ext>
                  </a:extLst>
                </p:cNvPr>
                <p:cNvSpPr txBox="1"/>
                <p:nvPr/>
              </p:nvSpPr>
              <p:spPr>
                <a:xfrm>
                  <a:off x="929454" y="1417060"/>
                  <a:ext cx="69281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MX">
                      <a:solidFill>
                        <a:schemeClr val="bg1"/>
                      </a:solidFill>
                    </a:rPr>
                    <a:t>Artista</a:t>
                  </a:r>
                </a:p>
              </p:txBody>
            </p:sp>
            <p:sp>
              <p:nvSpPr>
                <p:cNvPr id="108" name="CuadroTexto 107">
                  <a:extLst>
                    <a:ext uri="{FF2B5EF4-FFF2-40B4-BE49-F238E27FC236}">
                      <a16:creationId xmlns:a16="http://schemas.microsoft.com/office/drawing/2014/main" id="{86F8B940-37C4-F940-A116-2EC002D91DE6}"/>
                    </a:ext>
                  </a:extLst>
                </p:cNvPr>
                <p:cNvSpPr txBox="1"/>
                <p:nvPr/>
              </p:nvSpPr>
              <p:spPr>
                <a:xfrm>
                  <a:off x="896614" y="2063371"/>
                  <a:ext cx="76495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s-MX" sz="1100">
                      <a:solidFill>
                        <a:schemeClr val="bg1"/>
                      </a:solidFill>
                    </a:rPr>
                    <a:t>Taller</a:t>
                  </a:r>
                </a:p>
                <a:p>
                  <a:pPr algn="ctr"/>
                  <a:r>
                    <a:rPr lang="es-MX" sz="1100">
                      <a:solidFill>
                        <a:schemeClr val="bg1"/>
                      </a:solidFill>
                    </a:rPr>
                    <a:t>artesanal</a:t>
                  </a:r>
                </a:p>
              </p:txBody>
            </p:sp>
            <p:sp>
              <p:nvSpPr>
                <p:cNvPr id="40" name="Rectángulo 39">
                  <a:extLst>
                    <a:ext uri="{FF2B5EF4-FFF2-40B4-BE49-F238E27FC236}">
                      <a16:creationId xmlns:a16="http://schemas.microsoft.com/office/drawing/2014/main" id="{D612C1FD-44BD-AC4E-9FB0-6F38CABBC0AF}"/>
                    </a:ext>
                  </a:extLst>
                </p:cNvPr>
                <p:cNvSpPr/>
                <p:nvPr/>
              </p:nvSpPr>
              <p:spPr>
                <a:xfrm>
                  <a:off x="132461" y="1990998"/>
                  <a:ext cx="678616" cy="57232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41" name="Rectángulo 40">
                  <a:extLst>
                    <a:ext uri="{FF2B5EF4-FFF2-40B4-BE49-F238E27FC236}">
                      <a16:creationId xmlns:a16="http://schemas.microsoft.com/office/drawing/2014/main" id="{65D10651-637A-1744-910C-EC9A9F8BD317}"/>
                    </a:ext>
                  </a:extLst>
                </p:cNvPr>
                <p:cNvSpPr/>
                <p:nvPr/>
              </p:nvSpPr>
              <p:spPr>
                <a:xfrm>
                  <a:off x="132461" y="1309656"/>
                  <a:ext cx="678616" cy="57232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12" name="CuadroTexto 111">
                  <a:extLst>
                    <a:ext uri="{FF2B5EF4-FFF2-40B4-BE49-F238E27FC236}">
                      <a16:creationId xmlns:a16="http://schemas.microsoft.com/office/drawing/2014/main" id="{B942FF8B-CE69-5D49-BED0-15AEC7E7BE9C}"/>
                    </a:ext>
                  </a:extLst>
                </p:cNvPr>
                <p:cNvSpPr txBox="1"/>
                <p:nvPr/>
              </p:nvSpPr>
              <p:spPr>
                <a:xfrm>
                  <a:off x="59700" y="1473183"/>
                  <a:ext cx="813043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s-MX" sz="1100">
                      <a:solidFill>
                        <a:schemeClr val="bg2"/>
                      </a:solidFill>
                    </a:rPr>
                    <a:t>Souvenirs</a:t>
                  </a:r>
                </a:p>
              </p:txBody>
            </p:sp>
            <p:sp>
              <p:nvSpPr>
                <p:cNvPr id="113" name="CuadroTexto 112">
                  <a:extLst>
                    <a:ext uri="{FF2B5EF4-FFF2-40B4-BE49-F238E27FC236}">
                      <a16:creationId xmlns:a16="http://schemas.microsoft.com/office/drawing/2014/main" id="{E4DA91F6-88EF-F240-99DB-159688DDA604}"/>
                    </a:ext>
                  </a:extLst>
                </p:cNvPr>
                <p:cNvSpPr txBox="1"/>
                <p:nvPr/>
              </p:nvSpPr>
              <p:spPr>
                <a:xfrm>
                  <a:off x="88204" y="2144757"/>
                  <a:ext cx="813043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s-MX" sz="1100">
                      <a:solidFill>
                        <a:schemeClr val="bg2"/>
                      </a:solidFill>
                    </a:rPr>
                    <a:t>Souvenirs</a:t>
                  </a:r>
                </a:p>
              </p:txBody>
            </p:sp>
            <p:sp>
              <p:nvSpPr>
                <p:cNvPr id="32" name="Rectángulo 31">
                  <a:extLst>
                    <a:ext uri="{FF2B5EF4-FFF2-40B4-BE49-F238E27FC236}">
                      <a16:creationId xmlns:a16="http://schemas.microsoft.com/office/drawing/2014/main" id="{B11B005B-F258-AA45-B641-58B18DAE0181}"/>
                    </a:ext>
                  </a:extLst>
                </p:cNvPr>
                <p:cNvSpPr/>
                <p:nvPr/>
              </p:nvSpPr>
              <p:spPr>
                <a:xfrm>
                  <a:off x="1787263" y="1990998"/>
                  <a:ext cx="678616" cy="572326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33" name="Rectángulo 32">
                  <a:extLst>
                    <a:ext uri="{FF2B5EF4-FFF2-40B4-BE49-F238E27FC236}">
                      <a16:creationId xmlns:a16="http://schemas.microsoft.com/office/drawing/2014/main" id="{4636A42C-7D84-1D44-94E7-7B8A664C916A}"/>
                    </a:ext>
                  </a:extLst>
                </p:cNvPr>
                <p:cNvSpPr/>
                <p:nvPr/>
              </p:nvSpPr>
              <p:spPr>
                <a:xfrm>
                  <a:off x="1787263" y="1309656"/>
                  <a:ext cx="678616" cy="572326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05" name="CuadroTexto 104">
                  <a:extLst>
                    <a:ext uri="{FF2B5EF4-FFF2-40B4-BE49-F238E27FC236}">
                      <a16:creationId xmlns:a16="http://schemas.microsoft.com/office/drawing/2014/main" id="{A6146D5E-00AD-2645-9351-5915E568E201}"/>
                    </a:ext>
                  </a:extLst>
                </p:cNvPr>
                <p:cNvSpPr txBox="1"/>
                <p:nvPr/>
              </p:nvSpPr>
              <p:spPr>
                <a:xfrm>
                  <a:off x="1897297" y="1461464"/>
                  <a:ext cx="5517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>
                      <a:solidFill>
                        <a:schemeClr val="bg1"/>
                      </a:solidFill>
                    </a:rPr>
                    <a:t>200</a:t>
                  </a:r>
                </a:p>
              </p:txBody>
            </p:sp>
            <p:sp>
              <p:nvSpPr>
                <p:cNvPr id="118" name="CuadroTexto 117">
                  <a:extLst>
                    <a:ext uri="{FF2B5EF4-FFF2-40B4-BE49-F238E27FC236}">
                      <a16:creationId xmlns:a16="http://schemas.microsoft.com/office/drawing/2014/main" id="{3B311D33-C4C6-4947-9701-305C98D0F199}"/>
                    </a:ext>
                  </a:extLst>
                </p:cNvPr>
                <p:cNvSpPr txBox="1"/>
                <p:nvPr/>
              </p:nvSpPr>
              <p:spPr>
                <a:xfrm>
                  <a:off x="1908574" y="2133377"/>
                  <a:ext cx="51015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>
                      <a:solidFill>
                        <a:schemeClr val="bg1"/>
                      </a:solidFill>
                    </a:rPr>
                    <a:t>600</a:t>
                  </a:r>
                </a:p>
              </p:txBody>
            </p:sp>
            <p:sp>
              <p:nvSpPr>
                <p:cNvPr id="16" name="Rectángulo 15">
                  <a:extLst>
                    <a:ext uri="{FF2B5EF4-FFF2-40B4-BE49-F238E27FC236}">
                      <a16:creationId xmlns:a16="http://schemas.microsoft.com/office/drawing/2014/main" id="{08615BA7-AB63-7948-8807-52249BBE49E2}"/>
                    </a:ext>
                  </a:extLst>
                </p:cNvPr>
                <p:cNvSpPr/>
                <p:nvPr/>
              </p:nvSpPr>
              <p:spPr>
                <a:xfrm>
                  <a:off x="2580951" y="2012966"/>
                  <a:ext cx="678616" cy="572326"/>
                </a:xfrm>
                <a:prstGeom prst="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7" name="Rectángulo 16">
                  <a:extLst>
                    <a:ext uri="{FF2B5EF4-FFF2-40B4-BE49-F238E27FC236}">
                      <a16:creationId xmlns:a16="http://schemas.microsoft.com/office/drawing/2014/main" id="{95CBB02B-1960-484C-A331-D342F3915173}"/>
                    </a:ext>
                  </a:extLst>
                </p:cNvPr>
                <p:cNvSpPr/>
                <p:nvPr/>
              </p:nvSpPr>
              <p:spPr>
                <a:xfrm>
                  <a:off x="2580951" y="1331624"/>
                  <a:ext cx="678616" cy="572326"/>
                </a:xfrm>
                <a:prstGeom prst="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22" name="CuadroTexto 121">
                  <a:extLst>
                    <a:ext uri="{FF2B5EF4-FFF2-40B4-BE49-F238E27FC236}">
                      <a16:creationId xmlns:a16="http://schemas.microsoft.com/office/drawing/2014/main" id="{9129887C-0A66-5646-98CD-627678548C9A}"/>
                    </a:ext>
                  </a:extLst>
                </p:cNvPr>
                <p:cNvSpPr txBox="1"/>
                <p:nvPr/>
              </p:nvSpPr>
              <p:spPr>
                <a:xfrm>
                  <a:off x="2622931" y="1444814"/>
                  <a:ext cx="83339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>
                      <a:solidFill>
                        <a:schemeClr val="bg1"/>
                      </a:solidFill>
                    </a:rPr>
                    <a:t>1,000</a:t>
                  </a:r>
                </a:p>
              </p:txBody>
            </p:sp>
            <p:sp>
              <p:nvSpPr>
                <p:cNvPr id="123" name="CuadroTexto 122">
                  <a:extLst>
                    <a:ext uri="{FF2B5EF4-FFF2-40B4-BE49-F238E27FC236}">
                      <a16:creationId xmlns:a16="http://schemas.microsoft.com/office/drawing/2014/main" id="{B0DBC003-AAC6-2046-A7AB-42836FBCE0BB}"/>
                    </a:ext>
                  </a:extLst>
                </p:cNvPr>
                <p:cNvSpPr txBox="1"/>
                <p:nvPr/>
              </p:nvSpPr>
              <p:spPr>
                <a:xfrm>
                  <a:off x="2683778" y="2123272"/>
                  <a:ext cx="68940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>
                      <a:solidFill>
                        <a:schemeClr val="bg1"/>
                      </a:solidFill>
                    </a:rPr>
                    <a:t>300</a:t>
                  </a:r>
                </a:p>
              </p:txBody>
            </p:sp>
            <p:sp>
              <p:nvSpPr>
                <p:cNvPr id="24" name="Rectángulo 23">
                  <a:extLst>
                    <a:ext uri="{FF2B5EF4-FFF2-40B4-BE49-F238E27FC236}">
                      <a16:creationId xmlns:a16="http://schemas.microsoft.com/office/drawing/2014/main" id="{65C5ED13-802A-2E47-B0B7-147547F2B17A}"/>
                    </a:ext>
                  </a:extLst>
                </p:cNvPr>
                <p:cNvSpPr/>
                <p:nvPr/>
              </p:nvSpPr>
              <p:spPr>
                <a:xfrm>
                  <a:off x="3401017" y="2021544"/>
                  <a:ext cx="678616" cy="572326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25" name="Rectángulo 24">
                  <a:extLst>
                    <a:ext uri="{FF2B5EF4-FFF2-40B4-BE49-F238E27FC236}">
                      <a16:creationId xmlns:a16="http://schemas.microsoft.com/office/drawing/2014/main" id="{599C6C76-8A2B-CC40-996E-1EBB4FFA0471}"/>
                    </a:ext>
                  </a:extLst>
                </p:cNvPr>
                <p:cNvSpPr/>
                <p:nvPr/>
              </p:nvSpPr>
              <p:spPr>
                <a:xfrm>
                  <a:off x="3401017" y="1340202"/>
                  <a:ext cx="678616" cy="572326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06" name="CuadroTexto 105">
                  <a:extLst>
                    <a:ext uri="{FF2B5EF4-FFF2-40B4-BE49-F238E27FC236}">
                      <a16:creationId xmlns:a16="http://schemas.microsoft.com/office/drawing/2014/main" id="{6A2EF058-D753-874E-8803-DEDBD1ED5698}"/>
                    </a:ext>
                  </a:extLst>
                </p:cNvPr>
                <p:cNvSpPr txBox="1"/>
                <p:nvPr/>
              </p:nvSpPr>
              <p:spPr>
                <a:xfrm>
                  <a:off x="3406060" y="1340202"/>
                  <a:ext cx="681597" cy="6001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s-MX" sz="1100">
                      <a:solidFill>
                        <a:schemeClr val="bg1"/>
                      </a:solidFill>
                    </a:rPr>
                    <a:t>División</a:t>
                  </a:r>
                </a:p>
                <a:p>
                  <a:pPr algn="ctr"/>
                  <a:r>
                    <a:rPr lang="es-MX" sz="1100">
                      <a:solidFill>
                        <a:schemeClr val="bg1"/>
                      </a:solidFill>
                    </a:rPr>
                    <a:t>del</a:t>
                  </a:r>
                </a:p>
                <a:p>
                  <a:pPr algn="ctr"/>
                  <a:r>
                    <a:rPr lang="es-MX" sz="1100">
                      <a:solidFill>
                        <a:schemeClr val="bg1"/>
                      </a:solidFill>
                    </a:rPr>
                    <a:t>trabajo</a:t>
                  </a:r>
                </a:p>
              </p:txBody>
            </p:sp>
            <p:sp>
              <p:nvSpPr>
                <p:cNvPr id="48" name="Rectángulo 47">
                  <a:extLst>
                    <a:ext uri="{FF2B5EF4-FFF2-40B4-BE49-F238E27FC236}">
                      <a16:creationId xmlns:a16="http://schemas.microsoft.com/office/drawing/2014/main" id="{5F6C3661-53BF-C447-81BA-29CB59EC3458}"/>
                    </a:ext>
                  </a:extLst>
                </p:cNvPr>
                <p:cNvSpPr/>
                <p:nvPr/>
              </p:nvSpPr>
              <p:spPr>
                <a:xfrm>
                  <a:off x="4211517" y="2012966"/>
                  <a:ext cx="678616" cy="572326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49" name="Rectángulo 48">
                  <a:extLst>
                    <a:ext uri="{FF2B5EF4-FFF2-40B4-BE49-F238E27FC236}">
                      <a16:creationId xmlns:a16="http://schemas.microsoft.com/office/drawing/2014/main" id="{DB9D05EC-6B27-7C45-BEA7-B2CA2DF4E890}"/>
                    </a:ext>
                  </a:extLst>
                </p:cNvPr>
                <p:cNvSpPr/>
                <p:nvPr/>
              </p:nvSpPr>
              <p:spPr>
                <a:xfrm>
                  <a:off x="4211517" y="1331624"/>
                  <a:ext cx="678616" cy="572326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07" name="CuadroTexto 106">
                  <a:extLst>
                    <a:ext uri="{FF2B5EF4-FFF2-40B4-BE49-F238E27FC236}">
                      <a16:creationId xmlns:a16="http://schemas.microsoft.com/office/drawing/2014/main" id="{7FB39E4F-5A03-A04F-B697-B33A8C83AF70}"/>
                    </a:ext>
                  </a:extLst>
                </p:cNvPr>
                <p:cNvSpPr txBox="1"/>
                <p:nvPr/>
              </p:nvSpPr>
              <p:spPr>
                <a:xfrm>
                  <a:off x="4380263" y="1450122"/>
                  <a:ext cx="3385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MX" sz="1800">
                      <a:solidFill>
                        <a:schemeClr val="bg1"/>
                      </a:solidFill>
                    </a:rPr>
                    <a:t>E</a:t>
                  </a:r>
                </a:p>
              </p:txBody>
            </p:sp>
            <p:sp>
              <p:nvSpPr>
                <p:cNvPr id="136" name="CuadroTexto 135">
                  <a:extLst>
                    <a:ext uri="{FF2B5EF4-FFF2-40B4-BE49-F238E27FC236}">
                      <a16:creationId xmlns:a16="http://schemas.microsoft.com/office/drawing/2014/main" id="{C3F92E0A-5CBE-264F-91B1-529B821D652E}"/>
                    </a:ext>
                  </a:extLst>
                </p:cNvPr>
                <p:cNvSpPr txBox="1"/>
                <p:nvPr/>
              </p:nvSpPr>
              <p:spPr>
                <a:xfrm>
                  <a:off x="4375228" y="2092729"/>
                  <a:ext cx="35137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MX" sz="1800">
                      <a:solidFill>
                        <a:schemeClr val="bg1"/>
                      </a:solidFill>
                    </a:rPr>
                    <a:t>E</a:t>
                  </a:r>
                </a:p>
              </p:txBody>
            </p:sp>
            <p:sp>
              <p:nvSpPr>
                <p:cNvPr id="80" name="Rectángulo 79">
                  <a:extLst>
                    <a:ext uri="{FF2B5EF4-FFF2-40B4-BE49-F238E27FC236}">
                      <a16:creationId xmlns:a16="http://schemas.microsoft.com/office/drawing/2014/main" id="{801006BF-1730-E445-8415-B88DC1939BDA}"/>
                    </a:ext>
                  </a:extLst>
                </p:cNvPr>
                <p:cNvSpPr/>
                <p:nvPr/>
              </p:nvSpPr>
              <p:spPr>
                <a:xfrm>
                  <a:off x="5031583" y="2026430"/>
                  <a:ext cx="678616" cy="572326"/>
                </a:xfrm>
                <a:prstGeom prst="rect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81" name="Rectángulo 80">
                  <a:extLst>
                    <a:ext uri="{FF2B5EF4-FFF2-40B4-BE49-F238E27FC236}">
                      <a16:creationId xmlns:a16="http://schemas.microsoft.com/office/drawing/2014/main" id="{0C9DBA73-9582-D043-A7BD-DDF59F514FBF}"/>
                    </a:ext>
                  </a:extLst>
                </p:cNvPr>
                <p:cNvSpPr/>
                <p:nvPr/>
              </p:nvSpPr>
              <p:spPr>
                <a:xfrm>
                  <a:off x="5031583" y="1345088"/>
                  <a:ext cx="678616" cy="572326"/>
                </a:xfrm>
                <a:prstGeom prst="rect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7" name="CuadroTexto 136">
                  <a:extLst>
                    <a:ext uri="{FF2B5EF4-FFF2-40B4-BE49-F238E27FC236}">
                      <a16:creationId xmlns:a16="http://schemas.microsoft.com/office/drawing/2014/main" id="{70CFA09F-4F7A-7647-A0A2-1324A4A66149}"/>
                    </a:ext>
                  </a:extLst>
                </p:cNvPr>
                <p:cNvSpPr txBox="1"/>
                <p:nvPr/>
              </p:nvSpPr>
              <p:spPr>
                <a:xfrm>
                  <a:off x="5191393" y="1453850"/>
                  <a:ext cx="3385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MX" sz="1800">
                      <a:solidFill>
                        <a:schemeClr val="bg1"/>
                      </a:solidFill>
                    </a:rPr>
                    <a:t>E</a:t>
                  </a:r>
                </a:p>
              </p:txBody>
            </p:sp>
            <p:sp>
              <p:nvSpPr>
                <p:cNvPr id="141" name="CuadroTexto 140">
                  <a:extLst>
                    <a:ext uri="{FF2B5EF4-FFF2-40B4-BE49-F238E27FC236}">
                      <a16:creationId xmlns:a16="http://schemas.microsoft.com/office/drawing/2014/main" id="{0021B2A2-3BEC-AA44-A908-7A31CD8DABC0}"/>
                    </a:ext>
                  </a:extLst>
                </p:cNvPr>
                <p:cNvSpPr txBox="1"/>
                <p:nvPr/>
              </p:nvSpPr>
              <p:spPr>
                <a:xfrm>
                  <a:off x="5186358" y="2096457"/>
                  <a:ext cx="35137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MX" sz="1800">
                      <a:solidFill>
                        <a:schemeClr val="bg1"/>
                      </a:solidFill>
                    </a:rPr>
                    <a:t>E</a:t>
                  </a:r>
                </a:p>
              </p:txBody>
            </p:sp>
            <p:sp>
              <p:nvSpPr>
                <p:cNvPr id="72" name="Rectángulo 71">
                  <a:extLst>
                    <a:ext uri="{FF2B5EF4-FFF2-40B4-BE49-F238E27FC236}">
                      <a16:creationId xmlns:a16="http://schemas.microsoft.com/office/drawing/2014/main" id="{B04F4416-4ECC-F24A-B11D-57817B7B14AE}"/>
                    </a:ext>
                  </a:extLst>
                </p:cNvPr>
                <p:cNvSpPr/>
                <p:nvPr/>
              </p:nvSpPr>
              <p:spPr>
                <a:xfrm>
                  <a:off x="5834059" y="2043738"/>
                  <a:ext cx="678616" cy="572326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73" name="Rectángulo 72">
                  <a:extLst>
                    <a:ext uri="{FF2B5EF4-FFF2-40B4-BE49-F238E27FC236}">
                      <a16:creationId xmlns:a16="http://schemas.microsoft.com/office/drawing/2014/main" id="{FD7EF816-3AE3-F145-A2C6-F1D408BE3C50}"/>
                    </a:ext>
                  </a:extLst>
                </p:cNvPr>
                <p:cNvSpPr/>
                <p:nvPr/>
              </p:nvSpPr>
              <p:spPr>
                <a:xfrm>
                  <a:off x="5834059" y="1362396"/>
                  <a:ext cx="678616" cy="572326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2" name="CuadroTexto 141">
                  <a:extLst>
                    <a:ext uri="{FF2B5EF4-FFF2-40B4-BE49-F238E27FC236}">
                      <a16:creationId xmlns:a16="http://schemas.microsoft.com/office/drawing/2014/main" id="{04ECBDA2-5277-AD45-B0D1-9D37A4C2F6BC}"/>
                    </a:ext>
                  </a:extLst>
                </p:cNvPr>
                <p:cNvSpPr txBox="1"/>
                <p:nvPr/>
              </p:nvSpPr>
              <p:spPr>
                <a:xfrm>
                  <a:off x="6001356" y="1468275"/>
                  <a:ext cx="3385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MX" sz="1800">
                      <a:solidFill>
                        <a:schemeClr val="tx1"/>
                      </a:solidFill>
                    </a:rPr>
                    <a:t>E</a:t>
                  </a:r>
                </a:p>
              </p:txBody>
            </p:sp>
            <p:sp>
              <p:nvSpPr>
                <p:cNvPr id="146" name="CuadroTexto 145">
                  <a:extLst>
                    <a:ext uri="{FF2B5EF4-FFF2-40B4-BE49-F238E27FC236}">
                      <a16:creationId xmlns:a16="http://schemas.microsoft.com/office/drawing/2014/main" id="{182A9B0D-FB07-FA44-AC0B-BA9855B46BAD}"/>
                    </a:ext>
                  </a:extLst>
                </p:cNvPr>
                <p:cNvSpPr txBox="1"/>
                <p:nvPr/>
              </p:nvSpPr>
              <p:spPr>
                <a:xfrm>
                  <a:off x="5996321" y="2110882"/>
                  <a:ext cx="35137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MX" sz="1800">
                      <a:solidFill>
                        <a:schemeClr val="tx1"/>
                      </a:solidFill>
                    </a:rPr>
                    <a:t>E</a:t>
                  </a:r>
                </a:p>
              </p:txBody>
            </p:sp>
            <p:sp>
              <p:nvSpPr>
                <p:cNvPr id="56" name="Rectángulo 55">
                  <a:extLst>
                    <a:ext uri="{FF2B5EF4-FFF2-40B4-BE49-F238E27FC236}">
                      <a16:creationId xmlns:a16="http://schemas.microsoft.com/office/drawing/2014/main" id="{92EB8B7F-BCB2-A04B-B063-8CB350C80D68}"/>
                    </a:ext>
                  </a:extLst>
                </p:cNvPr>
                <p:cNvSpPr/>
                <p:nvPr/>
              </p:nvSpPr>
              <p:spPr>
                <a:xfrm>
                  <a:off x="6662919" y="2065706"/>
                  <a:ext cx="678616" cy="572326"/>
                </a:xfrm>
                <a:prstGeom prst="rect">
                  <a:avLst/>
                </a:prstGeom>
                <a:solidFill>
                  <a:srgbClr val="FF259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57" name="Rectángulo 56">
                  <a:extLst>
                    <a:ext uri="{FF2B5EF4-FFF2-40B4-BE49-F238E27FC236}">
                      <a16:creationId xmlns:a16="http://schemas.microsoft.com/office/drawing/2014/main" id="{7D20E2F4-6914-CF4F-9BA6-1413F320C0BE}"/>
                    </a:ext>
                  </a:extLst>
                </p:cNvPr>
                <p:cNvSpPr/>
                <p:nvPr/>
              </p:nvSpPr>
              <p:spPr>
                <a:xfrm>
                  <a:off x="6662919" y="1384364"/>
                  <a:ext cx="678616" cy="572326"/>
                </a:xfrm>
                <a:prstGeom prst="rect">
                  <a:avLst/>
                </a:prstGeom>
                <a:solidFill>
                  <a:srgbClr val="FF259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7" name="CuadroTexto 146">
                  <a:extLst>
                    <a:ext uri="{FF2B5EF4-FFF2-40B4-BE49-F238E27FC236}">
                      <a16:creationId xmlns:a16="http://schemas.microsoft.com/office/drawing/2014/main" id="{3980E271-9DBA-0E4B-BA93-4881CE120D4C}"/>
                    </a:ext>
                  </a:extLst>
                </p:cNvPr>
                <p:cNvSpPr txBox="1"/>
                <p:nvPr/>
              </p:nvSpPr>
              <p:spPr>
                <a:xfrm>
                  <a:off x="6823289" y="1485734"/>
                  <a:ext cx="3385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MX" sz="1800">
                      <a:solidFill>
                        <a:schemeClr val="bg1"/>
                      </a:solidFill>
                    </a:rPr>
                    <a:t>A</a:t>
                  </a:r>
                </a:p>
              </p:txBody>
            </p:sp>
            <p:sp>
              <p:nvSpPr>
                <p:cNvPr id="151" name="CuadroTexto 150">
                  <a:extLst>
                    <a:ext uri="{FF2B5EF4-FFF2-40B4-BE49-F238E27FC236}">
                      <a16:creationId xmlns:a16="http://schemas.microsoft.com/office/drawing/2014/main" id="{219821BE-016F-074E-9F6C-462F7AD5C4A0}"/>
                    </a:ext>
                  </a:extLst>
                </p:cNvPr>
                <p:cNvSpPr txBox="1"/>
                <p:nvPr/>
              </p:nvSpPr>
              <p:spPr>
                <a:xfrm>
                  <a:off x="6818254" y="2128341"/>
                  <a:ext cx="35137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MX" sz="1800">
                      <a:solidFill>
                        <a:schemeClr val="bg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4" name="Grupo 3">
                <a:extLst>
                  <a:ext uri="{FF2B5EF4-FFF2-40B4-BE49-F238E27FC236}">
                    <a16:creationId xmlns:a16="http://schemas.microsoft.com/office/drawing/2014/main" id="{3402F602-17C5-0A48-B282-A1306707AB99}"/>
                  </a:ext>
                </a:extLst>
              </p:cNvPr>
              <p:cNvGrpSpPr/>
              <p:nvPr/>
            </p:nvGrpSpPr>
            <p:grpSpPr>
              <a:xfrm>
                <a:off x="1755429" y="3353682"/>
                <a:ext cx="7502502" cy="1341993"/>
                <a:chOff x="1755429" y="3353682"/>
                <a:chExt cx="7502502" cy="1341993"/>
              </a:xfrm>
            </p:grpSpPr>
            <p:sp>
              <p:nvSpPr>
                <p:cNvPr id="35" name="Rectángulo 34">
                  <a:extLst>
                    <a:ext uri="{FF2B5EF4-FFF2-40B4-BE49-F238E27FC236}">
                      <a16:creationId xmlns:a16="http://schemas.microsoft.com/office/drawing/2014/main" id="{3BB79382-D675-394D-A687-030E30C92F57}"/>
                    </a:ext>
                  </a:extLst>
                </p:cNvPr>
                <p:cNvSpPr/>
                <p:nvPr/>
              </p:nvSpPr>
              <p:spPr>
                <a:xfrm>
                  <a:off x="1787263" y="4035024"/>
                  <a:ext cx="678616" cy="572326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36" name="Rectángulo 35">
                  <a:extLst>
                    <a:ext uri="{FF2B5EF4-FFF2-40B4-BE49-F238E27FC236}">
                      <a16:creationId xmlns:a16="http://schemas.microsoft.com/office/drawing/2014/main" id="{ECD25278-A144-F043-A1DC-362956BD5154}"/>
                    </a:ext>
                  </a:extLst>
                </p:cNvPr>
                <p:cNvSpPr/>
                <p:nvPr/>
              </p:nvSpPr>
              <p:spPr>
                <a:xfrm>
                  <a:off x="1787263" y="3353682"/>
                  <a:ext cx="678616" cy="572326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20" name="CuadroTexto 119">
                  <a:extLst>
                    <a:ext uri="{FF2B5EF4-FFF2-40B4-BE49-F238E27FC236}">
                      <a16:creationId xmlns:a16="http://schemas.microsoft.com/office/drawing/2014/main" id="{73D34A8B-E36A-A543-88C7-70C8E130C072}"/>
                    </a:ext>
                  </a:extLst>
                </p:cNvPr>
                <p:cNvSpPr txBox="1"/>
                <p:nvPr/>
              </p:nvSpPr>
              <p:spPr>
                <a:xfrm>
                  <a:off x="1814837" y="3486096"/>
                  <a:ext cx="68940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>
                      <a:solidFill>
                        <a:schemeClr val="bg1"/>
                      </a:solidFill>
                    </a:rPr>
                    <a:t>1,000</a:t>
                  </a:r>
                </a:p>
              </p:txBody>
            </p:sp>
            <p:sp>
              <p:nvSpPr>
                <p:cNvPr id="121" name="CuadroTexto 120">
                  <a:extLst>
                    <a:ext uri="{FF2B5EF4-FFF2-40B4-BE49-F238E27FC236}">
                      <a16:creationId xmlns:a16="http://schemas.microsoft.com/office/drawing/2014/main" id="{F69F4342-D0FA-F14E-AB05-450616C29CB2}"/>
                    </a:ext>
                  </a:extLst>
                </p:cNvPr>
                <p:cNvSpPr txBox="1"/>
                <p:nvPr/>
              </p:nvSpPr>
              <p:spPr>
                <a:xfrm>
                  <a:off x="1755429" y="4167298"/>
                  <a:ext cx="83339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>
                      <a:solidFill>
                        <a:schemeClr val="bg1"/>
                      </a:solidFill>
                    </a:rPr>
                    <a:t>10,000</a:t>
                  </a:r>
                </a:p>
              </p:txBody>
            </p:sp>
            <p:sp>
              <p:nvSpPr>
                <p:cNvPr id="19" name="Rectángulo 18">
                  <a:extLst>
                    <a:ext uri="{FF2B5EF4-FFF2-40B4-BE49-F238E27FC236}">
                      <a16:creationId xmlns:a16="http://schemas.microsoft.com/office/drawing/2014/main" id="{98F0D3D6-E4ED-A54F-AE11-71F3B04F72E4}"/>
                    </a:ext>
                  </a:extLst>
                </p:cNvPr>
                <p:cNvSpPr/>
                <p:nvPr/>
              </p:nvSpPr>
              <p:spPr>
                <a:xfrm>
                  <a:off x="2580951" y="4056992"/>
                  <a:ext cx="678616" cy="572326"/>
                </a:xfrm>
                <a:prstGeom prst="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20" name="Rectángulo 19">
                  <a:extLst>
                    <a:ext uri="{FF2B5EF4-FFF2-40B4-BE49-F238E27FC236}">
                      <a16:creationId xmlns:a16="http://schemas.microsoft.com/office/drawing/2014/main" id="{FCA7492B-38A0-9A40-B32D-DE62E8AE08D8}"/>
                    </a:ext>
                  </a:extLst>
                </p:cNvPr>
                <p:cNvSpPr/>
                <p:nvPr/>
              </p:nvSpPr>
              <p:spPr>
                <a:xfrm>
                  <a:off x="2580951" y="3375650"/>
                  <a:ext cx="678616" cy="572326"/>
                </a:xfrm>
                <a:prstGeom prst="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25" name="CuadroTexto 124">
                  <a:extLst>
                    <a:ext uri="{FF2B5EF4-FFF2-40B4-BE49-F238E27FC236}">
                      <a16:creationId xmlns:a16="http://schemas.microsoft.com/office/drawing/2014/main" id="{63463B34-C6FC-6141-B7AA-1CF52DC162F9}"/>
                    </a:ext>
                  </a:extLst>
                </p:cNvPr>
                <p:cNvSpPr txBox="1"/>
                <p:nvPr/>
              </p:nvSpPr>
              <p:spPr>
                <a:xfrm>
                  <a:off x="2725133" y="3516502"/>
                  <a:ext cx="51015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>
                      <a:solidFill>
                        <a:schemeClr val="bg1"/>
                      </a:solidFill>
                    </a:rPr>
                    <a:t>10</a:t>
                  </a:r>
                </a:p>
              </p:txBody>
            </p:sp>
            <p:sp>
              <p:nvSpPr>
                <p:cNvPr id="126" name="CuadroTexto 125">
                  <a:extLst>
                    <a:ext uri="{FF2B5EF4-FFF2-40B4-BE49-F238E27FC236}">
                      <a16:creationId xmlns:a16="http://schemas.microsoft.com/office/drawing/2014/main" id="{CE122707-517E-7F40-897D-2178521C48EE}"/>
                    </a:ext>
                  </a:extLst>
                </p:cNvPr>
                <p:cNvSpPr txBox="1"/>
                <p:nvPr/>
              </p:nvSpPr>
              <p:spPr>
                <a:xfrm>
                  <a:off x="2780010" y="4197844"/>
                  <a:ext cx="28928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27" name="Rectángulo 26">
                  <a:extLst>
                    <a:ext uri="{FF2B5EF4-FFF2-40B4-BE49-F238E27FC236}">
                      <a16:creationId xmlns:a16="http://schemas.microsoft.com/office/drawing/2014/main" id="{AC2C8520-6A1D-FE41-B9EA-46809C6F1629}"/>
                    </a:ext>
                  </a:extLst>
                </p:cNvPr>
                <p:cNvSpPr/>
                <p:nvPr/>
              </p:nvSpPr>
              <p:spPr>
                <a:xfrm>
                  <a:off x="3401017" y="4065570"/>
                  <a:ext cx="678616" cy="572326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28" name="Rectángulo 27">
                  <a:extLst>
                    <a:ext uri="{FF2B5EF4-FFF2-40B4-BE49-F238E27FC236}">
                      <a16:creationId xmlns:a16="http://schemas.microsoft.com/office/drawing/2014/main" id="{69442276-1B7F-FF4A-8CC0-E86D611178DE}"/>
                    </a:ext>
                  </a:extLst>
                </p:cNvPr>
                <p:cNvSpPr/>
                <p:nvPr/>
              </p:nvSpPr>
              <p:spPr>
                <a:xfrm>
                  <a:off x="3401017" y="3384228"/>
                  <a:ext cx="678616" cy="572326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0" name="CuadroTexto 129">
                  <a:extLst>
                    <a:ext uri="{FF2B5EF4-FFF2-40B4-BE49-F238E27FC236}">
                      <a16:creationId xmlns:a16="http://schemas.microsoft.com/office/drawing/2014/main" id="{7DA5100B-0D20-2A45-A376-CB28F14E7CA8}"/>
                    </a:ext>
                  </a:extLst>
                </p:cNvPr>
                <p:cNvSpPr txBox="1"/>
                <p:nvPr/>
              </p:nvSpPr>
              <p:spPr>
                <a:xfrm>
                  <a:off x="3388174" y="3375650"/>
                  <a:ext cx="740908" cy="6001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s-MX" sz="1100">
                      <a:solidFill>
                        <a:schemeClr val="bg1"/>
                      </a:solidFill>
                    </a:rPr>
                    <a:t>Producc.</a:t>
                  </a:r>
                </a:p>
                <a:p>
                  <a:pPr algn="ctr"/>
                  <a:r>
                    <a:rPr lang="es-MX" sz="1100">
                      <a:solidFill>
                        <a:schemeClr val="bg1"/>
                      </a:solidFill>
                    </a:rPr>
                    <a:t>en</a:t>
                  </a:r>
                </a:p>
                <a:p>
                  <a:pPr algn="ctr"/>
                  <a:r>
                    <a:rPr lang="es-MX" sz="1100">
                      <a:solidFill>
                        <a:schemeClr val="bg1"/>
                      </a:solidFill>
                    </a:rPr>
                    <a:t>Serie</a:t>
                  </a:r>
                </a:p>
              </p:txBody>
            </p:sp>
            <p:sp>
              <p:nvSpPr>
                <p:cNvPr id="131" name="CuadroTexto 130">
                  <a:extLst>
                    <a:ext uri="{FF2B5EF4-FFF2-40B4-BE49-F238E27FC236}">
                      <a16:creationId xmlns:a16="http://schemas.microsoft.com/office/drawing/2014/main" id="{2C634B7E-A36E-BB4D-A723-92A29A9A2181}"/>
                    </a:ext>
                  </a:extLst>
                </p:cNvPr>
                <p:cNvSpPr txBox="1"/>
                <p:nvPr/>
              </p:nvSpPr>
              <p:spPr>
                <a:xfrm>
                  <a:off x="3331317" y="4059926"/>
                  <a:ext cx="819455" cy="6001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s-MX" sz="1100">
                      <a:solidFill>
                        <a:schemeClr val="bg1"/>
                      </a:solidFill>
                    </a:rPr>
                    <a:t>Economía</a:t>
                  </a:r>
                </a:p>
                <a:p>
                  <a:pPr algn="ctr"/>
                  <a:r>
                    <a:rPr lang="es-MX" sz="1100">
                      <a:solidFill>
                        <a:schemeClr val="bg1"/>
                      </a:solidFill>
                    </a:rPr>
                    <a:t>de</a:t>
                  </a:r>
                </a:p>
                <a:p>
                  <a:pPr algn="ctr"/>
                  <a:r>
                    <a:rPr lang="es-MX" sz="1100">
                      <a:solidFill>
                        <a:schemeClr val="bg1"/>
                      </a:solidFill>
                    </a:rPr>
                    <a:t>Escala</a:t>
                  </a:r>
                </a:p>
              </p:txBody>
            </p:sp>
            <p:sp>
              <p:nvSpPr>
                <p:cNvPr id="51" name="Rectángulo 50">
                  <a:extLst>
                    <a:ext uri="{FF2B5EF4-FFF2-40B4-BE49-F238E27FC236}">
                      <a16:creationId xmlns:a16="http://schemas.microsoft.com/office/drawing/2014/main" id="{388ADE4B-7DE6-0F4F-830F-D38967A78DA8}"/>
                    </a:ext>
                  </a:extLst>
                </p:cNvPr>
                <p:cNvSpPr/>
                <p:nvPr/>
              </p:nvSpPr>
              <p:spPr>
                <a:xfrm>
                  <a:off x="4211517" y="4056992"/>
                  <a:ext cx="678616" cy="572326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52" name="Rectángulo 51">
                  <a:extLst>
                    <a:ext uri="{FF2B5EF4-FFF2-40B4-BE49-F238E27FC236}">
                      <a16:creationId xmlns:a16="http://schemas.microsoft.com/office/drawing/2014/main" id="{E055C2B4-E9C4-7E4D-B33F-B82C2A3EF2E2}"/>
                    </a:ext>
                  </a:extLst>
                </p:cNvPr>
                <p:cNvSpPr/>
                <p:nvPr/>
              </p:nvSpPr>
              <p:spPr>
                <a:xfrm>
                  <a:off x="4211517" y="3375650"/>
                  <a:ext cx="678616" cy="572326"/>
                </a:xfrm>
                <a:prstGeom prst="rect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3" name="CuadroTexto 132">
                  <a:extLst>
                    <a:ext uri="{FF2B5EF4-FFF2-40B4-BE49-F238E27FC236}">
                      <a16:creationId xmlns:a16="http://schemas.microsoft.com/office/drawing/2014/main" id="{51CDCF5B-26FC-D24C-872A-6D61D553B344}"/>
                    </a:ext>
                  </a:extLst>
                </p:cNvPr>
                <p:cNvSpPr txBox="1"/>
                <p:nvPr/>
              </p:nvSpPr>
              <p:spPr>
                <a:xfrm>
                  <a:off x="4393241" y="4162232"/>
                  <a:ext cx="3385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MX" sz="1800">
                      <a:solidFill>
                        <a:schemeClr val="bg1"/>
                      </a:solidFill>
                    </a:rPr>
                    <a:t>E</a:t>
                  </a:r>
                </a:p>
              </p:txBody>
            </p:sp>
            <p:sp>
              <p:nvSpPr>
                <p:cNvPr id="134" name="CuadroTexto 133">
                  <a:extLst>
                    <a:ext uri="{FF2B5EF4-FFF2-40B4-BE49-F238E27FC236}">
                      <a16:creationId xmlns:a16="http://schemas.microsoft.com/office/drawing/2014/main" id="{CD113FC2-3E32-5040-88C0-90B23E72C9E2}"/>
                    </a:ext>
                  </a:extLst>
                </p:cNvPr>
                <p:cNvSpPr txBox="1"/>
                <p:nvPr/>
              </p:nvSpPr>
              <p:spPr>
                <a:xfrm>
                  <a:off x="4397864" y="3477147"/>
                  <a:ext cx="35137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MX" sz="1800">
                      <a:solidFill>
                        <a:schemeClr val="bg1"/>
                      </a:solidFill>
                    </a:rPr>
                    <a:t>D</a:t>
                  </a:r>
                </a:p>
              </p:txBody>
            </p:sp>
            <p:sp>
              <p:nvSpPr>
                <p:cNvPr id="83" name="Rectángulo 82">
                  <a:extLst>
                    <a:ext uri="{FF2B5EF4-FFF2-40B4-BE49-F238E27FC236}">
                      <a16:creationId xmlns:a16="http://schemas.microsoft.com/office/drawing/2014/main" id="{3AE35E11-1DF2-7944-A100-333C7F81205E}"/>
                    </a:ext>
                  </a:extLst>
                </p:cNvPr>
                <p:cNvSpPr/>
                <p:nvPr/>
              </p:nvSpPr>
              <p:spPr>
                <a:xfrm>
                  <a:off x="5031583" y="4070456"/>
                  <a:ext cx="678616" cy="572326"/>
                </a:xfrm>
                <a:prstGeom prst="rect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84" name="Rectángulo 83">
                  <a:extLst>
                    <a:ext uri="{FF2B5EF4-FFF2-40B4-BE49-F238E27FC236}">
                      <a16:creationId xmlns:a16="http://schemas.microsoft.com/office/drawing/2014/main" id="{B8DC7900-589D-184F-8628-8239408EDACA}"/>
                    </a:ext>
                  </a:extLst>
                </p:cNvPr>
                <p:cNvSpPr/>
                <p:nvPr/>
              </p:nvSpPr>
              <p:spPr>
                <a:xfrm>
                  <a:off x="5031583" y="3389114"/>
                  <a:ext cx="678616" cy="572326"/>
                </a:xfrm>
                <a:prstGeom prst="rect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8" name="CuadroTexto 137">
                  <a:extLst>
                    <a:ext uri="{FF2B5EF4-FFF2-40B4-BE49-F238E27FC236}">
                      <a16:creationId xmlns:a16="http://schemas.microsoft.com/office/drawing/2014/main" id="{2D52EA5C-D60F-BC4E-B136-D3AEFAB49022}"/>
                    </a:ext>
                  </a:extLst>
                </p:cNvPr>
                <p:cNvSpPr txBox="1"/>
                <p:nvPr/>
              </p:nvSpPr>
              <p:spPr>
                <a:xfrm>
                  <a:off x="5204371" y="4165960"/>
                  <a:ext cx="3385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MX" sz="1800">
                      <a:solidFill>
                        <a:schemeClr val="bg1"/>
                      </a:solidFill>
                    </a:rPr>
                    <a:t>E</a:t>
                  </a:r>
                </a:p>
              </p:txBody>
            </p:sp>
            <p:sp>
              <p:nvSpPr>
                <p:cNvPr id="139" name="CuadroTexto 138">
                  <a:extLst>
                    <a:ext uri="{FF2B5EF4-FFF2-40B4-BE49-F238E27FC236}">
                      <a16:creationId xmlns:a16="http://schemas.microsoft.com/office/drawing/2014/main" id="{840340E4-9FD0-F24C-8E8B-DF7EA5B467DD}"/>
                    </a:ext>
                  </a:extLst>
                </p:cNvPr>
                <p:cNvSpPr txBox="1"/>
                <p:nvPr/>
              </p:nvSpPr>
              <p:spPr>
                <a:xfrm>
                  <a:off x="5208994" y="3480875"/>
                  <a:ext cx="35137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MX" sz="1800">
                      <a:solidFill>
                        <a:schemeClr val="bg1"/>
                      </a:solidFill>
                    </a:rPr>
                    <a:t>D</a:t>
                  </a:r>
                </a:p>
              </p:txBody>
            </p:sp>
            <p:sp>
              <p:nvSpPr>
                <p:cNvPr id="75" name="Rectángulo 74">
                  <a:extLst>
                    <a:ext uri="{FF2B5EF4-FFF2-40B4-BE49-F238E27FC236}">
                      <a16:creationId xmlns:a16="http://schemas.microsoft.com/office/drawing/2014/main" id="{A05574EC-3540-C444-8311-B9EBDCC9137B}"/>
                    </a:ext>
                  </a:extLst>
                </p:cNvPr>
                <p:cNvSpPr/>
                <p:nvPr/>
              </p:nvSpPr>
              <p:spPr>
                <a:xfrm>
                  <a:off x="5834059" y="4087764"/>
                  <a:ext cx="678616" cy="572326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76" name="Rectángulo 75">
                  <a:extLst>
                    <a:ext uri="{FF2B5EF4-FFF2-40B4-BE49-F238E27FC236}">
                      <a16:creationId xmlns:a16="http://schemas.microsoft.com/office/drawing/2014/main" id="{7F4ECFB6-C2BC-9F4D-BB06-5E9FDC14BB28}"/>
                    </a:ext>
                  </a:extLst>
                </p:cNvPr>
                <p:cNvSpPr/>
                <p:nvPr/>
              </p:nvSpPr>
              <p:spPr>
                <a:xfrm>
                  <a:off x="5834059" y="3406422"/>
                  <a:ext cx="678616" cy="572326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3" name="CuadroTexto 142">
                  <a:extLst>
                    <a:ext uri="{FF2B5EF4-FFF2-40B4-BE49-F238E27FC236}">
                      <a16:creationId xmlns:a16="http://schemas.microsoft.com/office/drawing/2014/main" id="{6BC20EFC-4FFC-A449-8E5C-BBB271503B84}"/>
                    </a:ext>
                  </a:extLst>
                </p:cNvPr>
                <p:cNvSpPr txBox="1"/>
                <p:nvPr/>
              </p:nvSpPr>
              <p:spPr>
                <a:xfrm>
                  <a:off x="6014334" y="4180385"/>
                  <a:ext cx="3385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MX" sz="1800">
                      <a:solidFill>
                        <a:schemeClr val="tx1"/>
                      </a:solidFill>
                    </a:rPr>
                    <a:t>E</a:t>
                  </a:r>
                </a:p>
              </p:txBody>
            </p:sp>
            <p:sp>
              <p:nvSpPr>
                <p:cNvPr id="144" name="CuadroTexto 143">
                  <a:extLst>
                    <a:ext uri="{FF2B5EF4-FFF2-40B4-BE49-F238E27FC236}">
                      <a16:creationId xmlns:a16="http://schemas.microsoft.com/office/drawing/2014/main" id="{16BBBD80-6D25-C04E-ADC5-603D79F692B5}"/>
                    </a:ext>
                  </a:extLst>
                </p:cNvPr>
                <p:cNvSpPr txBox="1"/>
                <p:nvPr/>
              </p:nvSpPr>
              <p:spPr>
                <a:xfrm>
                  <a:off x="6018957" y="3495300"/>
                  <a:ext cx="35137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MX" sz="1800">
                      <a:solidFill>
                        <a:schemeClr val="tx1"/>
                      </a:solidFill>
                    </a:rPr>
                    <a:t>D</a:t>
                  </a:r>
                </a:p>
              </p:txBody>
            </p:sp>
            <p:sp>
              <p:nvSpPr>
                <p:cNvPr id="59" name="Rectángulo 58">
                  <a:extLst>
                    <a:ext uri="{FF2B5EF4-FFF2-40B4-BE49-F238E27FC236}">
                      <a16:creationId xmlns:a16="http://schemas.microsoft.com/office/drawing/2014/main" id="{C4D2F993-AAC5-6D44-809F-F9E03352651E}"/>
                    </a:ext>
                  </a:extLst>
                </p:cNvPr>
                <p:cNvSpPr/>
                <p:nvPr/>
              </p:nvSpPr>
              <p:spPr>
                <a:xfrm>
                  <a:off x="6662919" y="4109732"/>
                  <a:ext cx="678616" cy="572326"/>
                </a:xfrm>
                <a:prstGeom prst="rect">
                  <a:avLst/>
                </a:prstGeom>
                <a:solidFill>
                  <a:srgbClr val="FF259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0" name="Rectángulo 59">
                  <a:extLst>
                    <a:ext uri="{FF2B5EF4-FFF2-40B4-BE49-F238E27FC236}">
                      <a16:creationId xmlns:a16="http://schemas.microsoft.com/office/drawing/2014/main" id="{3ED2148F-7523-5349-85F4-5193F2DC4EC6}"/>
                    </a:ext>
                  </a:extLst>
                </p:cNvPr>
                <p:cNvSpPr/>
                <p:nvPr/>
              </p:nvSpPr>
              <p:spPr>
                <a:xfrm>
                  <a:off x="6662919" y="3428390"/>
                  <a:ext cx="678616" cy="572326"/>
                </a:xfrm>
                <a:prstGeom prst="rect">
                  <a:avLst/>
                </a:prstGeom>
                <a:solidFill>
                  <a:srgbClr val="FF259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8" name="CuadroTexto 147">
                  <a:extLst>
                    <a:ext uri="{FF2B5EF4-FFF2-40B4-BE49-F238E27FC236}">
                      <a16:creationId xmlns:a16="http://schemas.microsoft.com/office/drawing/2014/main" id="{9C3FAA9A-9337-C74D-BAF3-02307B55E627}"/>
                    </a:ext>
                  </a:extLst>
                </p:cNvPr>
                <p:cNvSpPr txBox="1"/>
                <p:nvPr/>
              </p:nvSpPr>
              <p:spPr>
                <a:xfrm>
                  <a:off x="6836267" y="4197844"/>
                  <a:ext cx="3385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MX" sz="1800">
                      <a:solidFill>
                        <a:schemeClr val="bg1"/>
                      </a:solidFill>
                    </a:rPr>
                    <a:t>A</a:t>
                  </a:r>
                </a:p>
              </p:txBody>
            </p:sp>
            <p:sp>
              <p:nvSpPr>
                <p:cNvPr id="149" name="CuadroTexto 148">
                  <a:extLst>
                    <a:ext uri="{FF2B5EF4-FFF2-40B4-BE49-F238E27FC236}">
                      <a16:creationId xmlns:a16="http://schemas.microsoft.com/office/drawing/2014/main" id="{739D34E4-05F9-794B-9484-BB8B38ECB6F9}"/>
                    </a:ext>
                  </a:extLst>
                </p:cNvPr>
                <p:cNvSpPr txBox="1"/>
                <p:nvPr/>
              </p:nvSpPr>
              <p:spPr>
                <a:xfrm>
                  <a:off x="6840890" y="3512759"/>
                  <a:ext cx="35137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MX" sz="1800">
                      <a:solidFill>
                        <a:schemeClr val="bg1"/>
                      </a:solidFill>
                    </a:rPr>
                    <a:t>B</a:t>
                  </a:r>
                </a:p>
              </p:txBody>
            </p:sp>
            <p:sp>
              <p:nvSpPr>
                <p:cNvPr id="67" name="Rectángulo 66">
                  <a:extLst>
                    <a:ext uri="{FF2B5EF4-FFF2-40B4-BE49-F238E27FC236}">
                      <a16:creationId xmlns:a16="http://schemas.microsoft.com/office/drawing/2014/main" id="{06ADBDE1-05A9-C947-A3F1-D4EEACAA12EB}"/>
                    </a:ext>
                  </a:extLst>
                </p:cNvPr>
                <p:cNvSpPr/>
                <p:nvPr/>
              </p:nvSpPr>
              <p:spPr>
                <a:xfrm>
                  <a:off x="7491777" y="4118310"/>
                  <a:ext cx="678616" cy="572326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8" name="Rectángulo 67">
                  <a:extLst>
                    <a:ext uri="{FF2B5EF4-FFF2-40B4-BE49-F238E27FC236}">
                      <a16:creationId xmlns:a16="http://schemas.microsoft.com/office/drawing/2014/main" id="{407E6ED0-9F85-F942-9DF5-54B14126A7EE}"/>
                    </a:ext>
                  </a:extLst>
                </p:cNvPr>
                <p:cNvSpPr/>
                <p:nvPr/>
              </p:nvSpPr>
              <p:spPr>
                <a:xfrm>
                  <a:off x="7491777" y="3436968"/>
                  <a:ext cx="678616" cy="572326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55" name="CuadroTexto 154">
                  <a:extLst>
                    <a:ext uri="{FF2B5EF4-FFF2-40B4-BE49-F238E27FC236}">
                      <a16:creationId xmlns:a16="http://schemas.microsoft.com/office/drawing/2014/main" id="{8239BEF4-B37B-B846-B6B2-109F0111EB0E}"/>
                    </a:ext>
                  </a:extLst>
                </p:cNvPr>
                <p:cNvSpPr txBox="1"/>
                <p:nvPr/>
              </p:nvSpPr>
              <p:spPr>
                <a:xfrm>
                  <a:off x="7439125" y="3543968"/>
                  <a:ext cx="76815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s-MX" sz="800">
                      <a:solidFill>
                        <a:schemeClr val="bg1"/>
                      </a:solidFill>
                    </a:rPr>
                    <a:t>TIENDA</a:t>
                  </a:r>
                </a:p>
                <a:p>
                  <a:pPr algn="ctr"/>
                  <a:r>
                    <a:rPr lang="es-MX" sz="800">
                      <a:solidFill>
                        <a:schemeClr val="bg1"/>
                      </a:solidFill>
                    </a:rPr>
                    <a:t>ARTESANÍA</a:t>
                  </a:r>
                </a:p>
              </p:txBody>
            </p:sp>
            <p:sp>
              <p:nvSpPr>
                <p:cNvPr id="156" name="CuadroTexto 155">
                  <a:extLst>
                    <a:ext uri="{FF2B5EF4-FFF2-40B4-BE49-F238E27FC236}">
                      <a16:creationId xmlns:a16="http://schemas.microsoft.com/office/drawing/2014/main" id="{0DBF11C4-D366-4643-B52F-89D07AC7DD31}"/>
                    </a:ext>
                  </a:extLst>
                </p:cNvPr>
                <p:cNvSpPr txBox="1"/>
                <p:nvPr/>
              </p:nvSpPr>
              <p:spPr>
                <a:xfrm>
                  <a:off x="7469414" y="4238024"/>
                  <a:ext cx="70884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s-MX" sz="800">
                      <a:solidFill>
                        <a:schemeClr val="bg1"/>
                      </a:solidFill>
                    </a:rPr>
                    <a:t>MERCADO</a:t>
                  </a:r>
                </a:p>
                <a:p>
                  <a:pPr algn="ctr"/>
                  <a:r>
                    <a:rPr lang="es-MX" sz="800">
                      <a:solidFill>
                        <a:schemeClr val="bg1"/>
                      </a:solidFill>
                    </a:rPr>
                    <a:t>TANGUIS</a:t>
                  </a:r>
                </a:p>
              </p:txBody>
            </p:sp>
            <p:sp>
              <p:nvSpPr>
                <p:cNvPr id="102" name="Rectángulo 101">
                  <a:extLst>
                    <a:ext uri="{FF2B5EF4-FFF2-40B4-BE49-F238E27FC236}">
                      <a16:creationId xmlns:a16="http://schemas.microsoft.com/office/drawing/2014/main" id="{4E414C1E-100D-D641-BCD0-271DD962B49F}"/>
                    </a:ext>
                  </a:extLst>
                </p:cNvPr>
                <p:cNvSpPr/>
                <p:nvPr/>
              </p:nvSpPr>
              <p:spPr>
                <a:xfrm>
                  <a:off x="8323819" y="4123349"/>
                  <a:ext cx="678616" cy="572326"/>
                </a:xfrm>
                <a:prstGeom prst="rect">
                  <a:avLst/>
                </a:prstGeom>
                <a:solidFill>
                  <a:srgbClr val="FFBB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03" name="Rectángulo 102">
                  <a:extLst>
                    <a:ext uri="{FF2B5EF4-FFF2-40B4-BE49-F238E27FC236}">
                      <a16:creationId xmlns:a16="http://schemas.microsoft.com/office/drawing/2014/main" id="{E94E6988-FAF5-F04C-9D81-2C76D465CA62}"/>
                    </a:ext>
                  </a:extLst>
                </p:cNvPr>
                <p:cNvSpPr/>
                <p:nvPr/>
              </p:nvSpPr>
              <p:spPr>
                <a:xfrm>
                  <a:off x="8323819" y="3442007"/>
                  <a:ext cx="678616" cy="572326"/>
                </a:xfrm>
                <a:prstGeom prst="rect">
                  <a:avLst/>
                </a:prstGeom>
                <a:solidFill>
                  <a:srgbClr val="FFBB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grpSp>
              <p:nvGrpSpPr>
                <p:cNvPr id="169" name="Grupo 168">
                  <a:extLst>
                    <a:ext uri="{FF2B5EF4-FFF2-40B4-BE49-F238E27FC236}">
                      <a16:creationId xmlns:a16="http://schemas.microsoft.com/office/drawing/2014/main" id="{74D72154-BE7E-FC4B-8615-482CAD9FB6F0}"/>
                    </a:ext>
                  </a:extLst>
                </p:cNvPr>
                <p:cNvGrpSpPr/>
                <p:nvPr/>
              </p:nvGrpSpPr>
              <p:grpSpPr>
                <a:xfrm>
                  <a:off x="8398585" y="3793873"/>
                  <a:ext cx="560115" cy="171297"/>
                  <a:chOff x="8380399" y="2129724"/>
                  <a:chExt cx="560115" cy="480870"/>
                </a:xfrm>
              </p:grpSpPr>
              <p:sp>
                <p:nvSpPr>
                  <p:cNvPr id="170" name="Rectángulo 169">
                    <a:extLst>
                      <a:ext uri="{FF2B5EF4-FFF2-40B4-BE49-F238E27FC236}">
                        <a16:creationId xmlns:a16="http://schemas.microsoft.com/office/drawing/2014/main" id="{E117F72F-DE91-DE4F-ABA4-4306E685744D}"/>
                      </a:ext>
                    </a:extLst>
                  </p:cNvPr>
                  <p:cNvSpPr/>
                  <p:nvPr/>
                </p:nvSpPr>
                <p:spPr>
                  <a:xfrm>
                    <a:off x="8380399" y="2129724"/>
                    <a:ext cx="556252" cy="23917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1" name="Rectángulo 170">
                    <a:extLst>
                      <a:ext uri="{FF2B5EF4-FFF2-40B4-BE49-F238E27FC236}">
                        <a16:creationId xmlns:a16="http://schemas.microsoft.com/office/drawing/2014/main" id="{30F7D68A-6356-0246-B918-C5833E320792}"/>
                      </a:ext>
                    </a:extLst>
                  </p:cNvPr>
                  <p:cNvSpPr/>
                  <p:nvPr/>
                </p:nvSpPr>
                <p:spPr>
                  <a:xfrm>
                    <a:off x="8384262" y="2434235"/>
                    <a:ext cx="556252" cy="17635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2" name="Grupo 171">
                  <a:extLst>
                    <a:ext uri="{FF2B5EF4-FFF2-40B4-BE49-F238E27FC236}">
                      <a16:creationId xmlns:a16="http://schemas.microsoft.com/office/drawing/2014/main" id="{713DEEC3-119B-1849-900E-F6A6E5C630E4}"/>
                    </a:ext>
                  </a:extLst>
                </p:cNvPr>
                <p:cNvGrpSpPr/>
                <p:nvPr/>
              </p:nvGrpSpPr>
              <p:grpSpPr>
                <a:xfrm>
                  <a:off x="8392791" y="4488109"/>
                  <a:ext cx="560115" cy="158263"/>
                  <a:chOff x="8380399" y="2129724"/>
                  <a:chExt cx="560115" cy="480870"/>
                </a:xfrm>
              </p:grpSpPr>
              <p:sp>
                <p:nvSpPr>
                  <p:cNvPr id="173" name="Rectángulo 172">
                    <a:extLst>
                      <a:ext uri="{FF2B5EF4-FFF2-40B4-BE49-F238E27FC236}">
                        <a16:creationId xmlns:a16="http://schemas.microsoft.com/office/drawing/2014/main" id="{A6A2ECE6-9E05-D240-A7AA-7AF7F516554D}"/>
                      </a:ext>
                    </a:extLst>
                  </p:cNvPr>
                  <p:cNvSpPr/>
                  <p:nvPr/>
                </p:nvSpPr>
                <p:spPr>
                  <a:xfrm>
                    <a:off x="8380399" y="2129724"/>
                    <a:ext cx="556252" cy="23917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4" name="Rectángulo 173">
                    <a:extLst>
                      <a:ext uri="{FF2B5EF4-FFF2-40B4-BE49-F238E27FC236}">
                        <a16:creationId xmlns:a16="http://schemas.microsoft.com/office/drawing/2014/main" id="{63930C72-BB2A-FD40-A788-643DADC7E3C9}"/>
                      </a:ext>
                    </a:extLst>
                  </p:cNvPr>
                  <p:cNvSpPr/>
                  <p:nvPr/>
                </p:nvSpPr>
                <p:spPr>
                  <a:xfrm>
                    <a:off x="8384262" y="2434235"/>
                    <a:ext cx="556252" cy="17635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sp>
              <p:nvSpPr>
                <p:cNvPr id="178" name="CuadroTexto 177">
                  <a:extLst>
                    <a:ext uri="{FF2B5EF4-FFF2-40B4-BE49-F238E27FC236}">
                      <a16:creationId xmlns:a16="http://schemas.microsoft.com/office/drawing/2014/main" id="{B1C9A108-B99B-DA42-B934-6DC6B680E23F}"/>
                    </a:ext>
                  </a:extLst>
                </p:cNvPr>
                <p:cNvSpPr txBox="1"/>
                <p:nvPr/>
              </p:nvSpPr>
              <p:spPr>
                <a:xfrm>
                  <a:off x="8440430" y="3734733"/>
                  <a:ext cx="785793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700"/>
                    <a:t>Cultura</a:t>
                  </a:r>
                </a:p>
              </p:txBody>
            </p:sp>
            <p:sp>
              <p:nvSpPr>
                <p:cNvPr id="179" name="CuadroTexto 178">
                  <a:extLst>
                    <a:ext uri="{FF2B5EF4-FFF2-40B4-BE49-F238E27FC236}">
                      <a16:creationId xmlns:a16="http://schemas.microsoft.com/office/drawing/2014/main" id="{84C45807-2DC8-964C-B9F0-A61427897E96}"/>
                    </a:ext>
                  </a:extLst>
                </p:cNvPr>
                <p:cNvSpPr txBox="1"/>
                <p:nvPr/>
              </p:nvSpPr>
              <p:spPr>
                <a:xfrm>
                  <a:off x="8472138" y="4441184"/>
                  <a:ext cx="785793" cy="1692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500"/>
                    <a:t>Cultura</a:t>
                  </a:r>
                </a:p>
              </p:txBody>
            </p:sp>
            <p:sp>
              <p:nvSpPr>
                <p:cNvPr id="183" name="CuadroTexto 182">
                  <a:extLst>
                    <a:ext uri="{FF2B5EF4-FFF2-40B4-BE49-F238E27FC236}">
                      <a16:creationId xmlns:a16="http://schemas.microsoft.com/office/drawing/2014/main" id="{3780B187-7972-024E-922F-136BEB7BB6D1}"/>
                    </a:ext>
                  </a:extLst>
                </p:cNvPr>
                <p:cNvSpPr txBox="1"/>
                <p:nvPr/>
              </p:nvSpPr>
              <p:spPr>
                <a:xfrm>
                  <a:off x="8557456" y="3846772"/>
                  <a:ext cx="219932" cy="1692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MX" sz="500"/>
                    <a:t>$</a:t>
                  </a:r>
                </a:p>
              </p:txBody>
            </p:sp>
            <p:sp>
              <p:nvSpPr>
                <p:cNvPr id="184" name="CuadroTexto 183">
                  <a:extLst>
                    <a:ext uri="{FF2B5EF4-FFF2-40B4-BE49-F238E27FC236}">
                      <a16:creationId xmlns:a16="http://schemas.microsoft.com/office/drawing/2014/main" id="{02C7CB88-2F09-0D4D-BD89-B6048F3BC3E3}"/>
                    </a:ext>
                  </a:extLst>
                </p:cNvPr>
                <p:cNvSpPr txBox="1"/>
                <p:nvPr/>
              </p:nvSpPr>
              <p:spPr>
                <a:xfrm>
                  <a:off x="8553161" y="4549148"/>
                  <a:ext cx="205505" cy="138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MX" sz="300"/>
                    <a:t>$</a:t>
                  </a:r>
                </a:p>
              </p:txBody>
            </p:sp>
          </p:grpSp>
        </p:grpSp>
        <p:sp>
          <p:nvSpPr>
            <p:cNvPr id="85" name="CuadroTexto 84">
              <a:extLst>
                <a:ext uri="{FF2B5EF4-FFF2-40B4-BE49-F238E27FC236}">
                  <a16:creationId xmlns:a16="http://schemas.microsoft.com/office/drawing/2014/main" id="{0FA628BD-BE0B-674E-A6A1-6CBF78890F46}"/>
                </a:ext>
              </a:extLst>
            </p:cNvPr>
            <p:cNvSpPr txBox="1"/>
            <p:nvPr/>
          </p:nvSpPr>
          <p:spPr>
            <a:xfrm>
              <a:off x="3404581" y="2000434"/>
              <a:ext cx="681597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100">
                  <a:solidFill>
                    <a:schemeClr val="bg1"/>
                  </a:solidFill>
                </a:rPr>
                <a:t>División</a:t>
              </a:r>
            </a:p>
            <a:p>
              <a:pPr algn="ctr"/>
              <a:r>
                <a:rPr lang="es-MX" sz="1100">
                  <a:solidFill>
                    <a:schemeClr val="bg1"/>
                  </a:solidFill>
                </a:rPr>
                <a:t>del</a:t>
              </a:r>
            </a:p>
            <a:p>
              <a:pPr algn="ctr"/>
              <a:r>
                <a:rPr lang="es-MX" sz="1100">
                  <a:solidFill>
                    <a:schemeClr val="bg1"/>
                  </a:solidFill>
                </a:rPr>
                <a:t>trabajo</a:t>
              </a:r>
            </a:p>
          </p:txBody>
        </p:sp>
      </p:grpSp>
      <p:grpSp>
        <p:nvGrpSpPr>
          <p:cNvPr id="87" name="Grupo 86">
            <a:extLst>
              <a:ext uri="{FF2B5EF4-FFF2-40B4-BE49-F238E27FC236}">
                <a16:creationId xmlns:a16="http://schemas.microsoft.com/office/drawing/2014/main" id="{3C0EDE8C-A41D-E045-9CAD-CC1E1C0260B7}"/>
              </a:ext>
            </a:extLst>
          </p:cNvPr>
          <p:cNvGrpSpPr/>
          <p:nvPr/>
        </p:nvGrpSpPr>
        <p:grpSpPr>
          <a:xfrm>
            <a:off x="57217" y="3353682"/>
            <a:ext cx="1613901" cy="1260478"/>
            <a:chOff x="57217" y="3353682"/>
            <a:chExt cx="1613901" cy="1260478"/>
          </a:xfrm>
        </p:grpSpPr>
        <p:sp>
          <p:nvSpPr>
            <p:cNvPr id="88" name="Rectángulo 87">
              <a:extLst>
                <a:ext uri="{FF2B5EF4-FFF2-40B4-BE49-F238E27FC236}">
                  <a16:creationId xmlns:a16="http://schemas.microsoft.com/office/drawing/2014/main" id="{6F851397-CE0C-144C-BA44-9BBD7A549CCD}"/>
                </a:ext>
              </a:extLst>
            </p:cNvPr>
            <p:cNvSpPr/>
            <p:nvPr/>
          </p:nvSpPr>
          <p:spPr>
            <a:xfrm>
              <a:off x="936555" y="4041834"/>
              <a:ext cx="678616" cy="5723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9" name="Rectángulo 88">
              <a:extLst>
                <a:ext uri="{FF2B5EF4-FFF2-40B4-BE49-F238E27FC236}">
                  <a16:creationId xmlns:a16="http://schemas.microsoft.com/office/drawing/2014/main" id="{1E738B14-7463-1544-B29C-69F7AA0F3218}"/>
                </a:ext>
              </a:extLst>
            </p:cNvPr>
            <p:cNvSpPr/>
            <p:nvPr/>
          </p:nvSpPr>
          <p:spPr>
            <a:xfrm>
              <a:off x="936555" y="3360492"/>
              <a:ext cx="678616" cy="5723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0" name="CuadroTexto 89">
              <a:extLst>
                <a:ext uri="{FF2B5EF4-FFF2-40B4-BE49-F238E27FC236}">
                  <a16:creationId xmlns:a16="http://schemas.microsoft.com/office/drawing/2014/main" id="{E06FCD7E-EB89-9948-9D47-4C50C44C74A5}"/>
                </a:ext>
              </a:extLst>
            </p:cNvPr>
            <p:cNvSpPr txBox="1"/>
            <p:nvPr/>
          </p:nvSpPr>
          <p:spPr>
            <a:xfrm>
              <a:off x="896593" y="3426696"/>
              <a:ext cx="7505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100">
                  <a:solidFill>
                    <a:schemeClr val="bg1"/>
                  </a:solidFill>
                </a:rPr>
                <a:t>Mediana</a:t>
              </a:r>
            </a:p>
            <a:p>
              <a:pPr algn="ctr"/>
              <a:r>
                <a:rPr lang="es-MX" sz="1100">
                  <a:solidFill>
                    <a:schemeClr val="bg1"/>
                  </a:solidFill>
                </a:rPr>
                <a:t>Empresa</a:t>
              </a:r>
            </a:p>
          </p:txBody>
        </p:sp>
        <p:sp>
          <p:nvSpPr>
            <p:cNvPr id="91" name="CuadroTexto 90">
              <a:extLst>
                <a:ext uri="{FF2B5EF4-FFF2-40B4-BE49-F238E27FC236}">
                  <a16:creationId xmlns:a16="http://schemas.microsoft.com/office/drawing/2014/main" id="{825B6233-7E55-8742-94DC-CB2CA6CCAF7C}"/>
                </a:ext>
              </a:extLst>
            </p:cNvPr>
            <p:cNvSpPr txBox="1"/>
            <p:nvPr/>
          </p:nvSpPr>
          <p:spPr>
            <a:xfrm>
              <a:off x="920592" y="4094804"/>
              <a:ext cx="7505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100">
                  <a:solidFill>
                    <a:schemeClr val="bg1"/>
                  </a:solidFill>
                </a:rPr>
                <a:t>Grande</a:t>
              </a:r>
            </a:p>
            <a:p>
              <a:pPr algn="ctr"/>
              <a:r>
                <a:rPr lang="es-MX" sz="1100">
                  <a:solidFill>
                    <a:schemeClr val="bg1"/>
                  </a:solidFill>
                </a:rPr>
                <a:t>Empresa</a:t>
              </a:r>
            </a:p>
          </p:txBody>
        </p:sp>
        <p:sp>
          <p:nvSpPr>
            <p:cNvPr id="92" name="Rectángulo 91">
              <a:extLst>
                <a:ext uri="{FF2B5EF4-FFF2-40B4-BE49-F238E27FC236}">
                  <a16:creationId xmlns:a16="http://schemas.microsoft.com/office/drawing/2014/main" id="{FFD4C106-59B3-1441-AB48-74C307724C7C}"/>
                </a:ext>
              </a:extLst>
            </p:cNvPr>
            <p:cNvSpPr/>
            <p:nvPr/>
          </p:nvSpPr>
          <p:spPr>
            <a:xfrm>
              <a:off x="132461" y="4035024"/>
              <a:ext cx="678616" cy="57232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3" name="Rectángulo 92">
              <a:extLst>
                <a:ext uri="{FF2B5EF4-FFF2-40B4-BE49-F238E27FC236}">
                  <a16:creationId xmlns:a16="http://schemas.microsoft.com/office/drawing/2014/main" id="{34271A39-E0D8-4049-85C6-53BDFFD1C6DB}"/>
                </a:ext>
              </a:extLst>
            </p:cNvPr>
            <p:cNvSpPr/>
            <p:nvPr/>
          </p:nvSpPr>
          <p:spPr>
            <a:xfrm>
              <a:off x="132461" y="3353682"/>
              <a:ext cx="678616" cy="57232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4" name="CuadroTexto 93">
              <a:extLst>
                <a:ext uri="{FF2B5EF4-FFF2-40B4-BE49-F238E27FC236}">
                  <a16:creationId xmlns:a16="http://schemas.microsoft.com/office/drawing/2014/main" id="{F3FADB5C-2A4E-3E4C-AD3B-F1ED10CCB170}"/>
                </a:ext>
              </a:extLst>
            </p:cNvPr>
            <p:cNvSpPr txBox="1"/>
            <p:nvPr/>
          </p:nvSpPr>
          <p:spPr>
            <a:xfrm>
              <a:off x="82078" y="3424401"/>
              <a:ext cx="78739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100">
                  <a:solidFill>
                    <a:schemeClr val="bg2"/>
                  </a:solidFill>
                </a:rPr>
                <a:t>Artesanía</a:t>
              </a:r>
            </a:p>
            <a:p>
              <a:pPr algn="ctr"/>
              <a:r>
                <a:rPr lang="es-MX" sz="1100">
                  <a:solidFill>
                    <a:schemeClr val="bg2"/>
                  </a:solidFill>
                </a:rPr>
                <a:t>Industrial</a:t>
              </a:r>
            </a:p>
          </p:txBody>
        </p:sp>
        <p:sp>
          <p:nvSpPr>
            <p:cNvPr id="95" name="CuadroTexto 94">
              <a:extLst>
                <a:ext uri="{FF2B5EF4-FFF2-40B4-BE49-F238E27FC236}">
                  <a16:creationId xmlns:a16="http://schemas.microsoft.com/office/drawing/2014/main" id="{BAAD5650-EE98-AD47-9040-11B42CCFC6C6}"/>
                </a:ext>
              </a:extLst>
            </p:cNvPr>
            <p:cNvSpPr txBox="1"/>
            <p:nvPr/>
          </p:nvSpPr>
          <p:spPr>
            <a:xfrm>
              <a:off x="57217" y="4179540"/>
              <a:ext cx="8386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100">
                  <a:solidFill>
                    <a:schemeClr val="bg2"/>
                  </a:solidFill>
                </a:rPr>
                <a:t>“Souvenir”</a:t>
              </a:r>
            </a:p>
          </p:txBody>
        </p:sp>
      </p:grpSp>
      <p:grpSp>
        <p:nvGrpSpPr>
          <p:cNvPr id="96" name="Grupo 95">
            <a:extLst>
              <a:ext uri="{FF2B5EF4-FFF2-40B4-BE49-F238E27FC236}">
                <a16:creationId xmlns:a16="http://schemas.microsoft.com/office/drawing/2014/main" id="{5FC5F809-E1B7-1A44-AE66-CF827C4DB9D9}"/>
              </a:ext>
            </a:extLst>
          </p:cNvPr>
          <p:cNvGrpSpPr/>
          <p:nvPr/>
        </p:nvGrpSpPr>
        <p:grpSpPr>
          <a:xfrm>
            <a:off x="53796" y="505677"/>
            <a:ext cx="9012133" cy="660651"/>
            <a:chOff x="53796" y="505677"/>
            <a:chExt cx="9012133" cy="660651"/>
          </a:xfrm>
        </p:grpSpPr>
        <p:sp>
          <p:nvSpPr>
            <p:cNvPr id="97" name="Rectángulo 96">
              <a:extLst>
                <a:ext uri="{FF2B5EF4-FFF2-40B4-BE49-F238E27FC236}">
                  <a16:creationId xmlns:a16="http://schemas.microsoft.com/office/drawing/2014/main" id="{F28E1C93-FE58-4244-B16A-E8645ED81B01}"/>
                </a:ext>
              </a:extLst>
            </p:cNvPr>
            <p:cNvSpPr/>
            <p:nvPr/>
          </p:nvSpPr>
          <p:spPr>
            <a:xfrm>
              <a:off x="936555" y="512487"/>
              <a:ext cx="678616" cy="5723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8" name="CuadroTexto 97">
              <a:extLst>
                <a:ext uri="{FF2B5EF4-FFF2-40B4-BE49-F238E27FC236}">
                  <a16:creationId xmlns:a16="http://schemas.microsoft.com/office/drawing/2014/main" id="{E4AD7AE4-87C2-FB49-8848-42EC035893E4}"/>
                </a:ext>
              </a:extLst>
            </p:cNvPr>
            <p:cNvSpPr txBox="1"/>
            <p:nvPr/>
          </p:nvSpPr>
          <p:spPr>
            <a:xfrm>
              <a:off x="870918" y="671692"/>
              <a:ext cx="81945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50">
                  <a:solidFill>
                    <a:schemeClr val="bg1"/>
                  </a:solidFill>
                </a:rPr>
                <a:t>ESTRATO</a:t>
              </a:r>
            </a:p>
          </p:txBody>
        </p:sp>
        <p:sp>
          <p:nvSpPr>
            <p:cNvPr id="99" name="Rectángulo 98">
              <a:extLst>
                <a:ext uri="{FF2B5EF4-FFF2-40B4-BE49-F238E27FC236}">
                  <a16:creationId xmlns:a16="http://schemas.microsoft.com/office/drawing/2014/main" id="{BB10A499-D01F-1B48-9B83-985248F927AC}"/>
                </a:ext>
              </a:extLst>
            </p:cNvPr>
            <p:cNvSpPr/>
            <p:nvPr/>
          </p:nvSpPr>
          <p:spPr>
            <a:xfrm>
              <a:off x="120100" y="527645"/>
              <a:ext cx="678616" cy="57232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0" name="CuadroTexto 99">
              <a:extLst>
                <a:ext uri="{FF2B5EF4-FFF2-40B4-BE49-F238E27FC236}">
                  <a16:creationId xmlns:a16="http://schemas.microsoft.com/office/drawing/2014/main" id="{C1F4FDE9-A75C-7F46-805D-D7E630251AE9}"/>
                </a:ext>
              </a:extLst>
            </p:cNvPr>
            <p:cNvSpPr txBox="1"/>
            <p:nvPr/>
          </p:nvSpPr>
          <p:spPr>
            <a:xfrm>
              <a:off x="53796" y="713677"/>
              <a:ext cx="84029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800" b="1"/>
                <a:t>PRODUCTOS</a:t>
              </a:r>
            </a:p>
          </p:txBody>
        </p:sp>
        <p:sp>
          <p:nvSpPr>
            <p:cNvPr id="101" name="Rectángulo 100">
              <a:extLst>
                <a:ext uri="{FF2B5EF4-FFF2-40B4-BE49-F238E27FC236}">
                  <a16:creationId xmlns:a16="http://schemas.microsoft.com/office/drawing/2014/main" id="{B0AD9F44-D21B-D846-BA23-00FDA604F7F4}"/>
                </a:ext>
              </a:extLst>
            </p:cNvPr>
            <p:cNvSpPr/>
            <p:nvPr/>
          </p:nvSpPr>
          <p:spPr>
            <a:xfrm>
              <a:off x="1787263" y="505677"/>
              <a:ext cx="678616" cy="57232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9" name="CuadroTexto 108">
              <a:extLst>
                <a:ext uri="{FF2B5EF4-FFF2-40B4-BE49-F238E27FC236}">
                  <a16:creationId xmlns:a16="http://schemas.microsoft.com/office/drawing/2014/main" id="{4B879E4D-7420-594D-9542-03970F9E0188}"/>
                </a:ext>
              </a:extLst>
            </p:cNvPr>
            <p:cNvSpPr txBox="1"/>
            <p:nvPr/>
          </p:nvSpPr>
          <p:spPr>
            <a:xfrm>
              <a:off x="1747134" y="676424"/>
              <a:ext cx="78418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800">
                  <a:solidFill>
                    <a:schemeClr val="bg1"/>
                  </a:solidFill>
                </a:rPr>
                <a:t>CAPACIDAD</a:t>
              </a:r>
            </a:p>
          </p:txBody>
        </p:sp>
        <p:sp>
          <p:nvSpPr>
            <p:cNvPr id="110" name="Rectángulo 109">
              <a:extLst>
                <a:ext uri="{FF2B5EF4-FFF2-40B4-BE49-F238E27FC236}">
                  <a16:creationId xmlns:a16="http://schemas.microsoft.com/office/drawing/2014/main" id="{ECB2FF04-DD07-154D-9D6D-A85D7AFA5D57}"/>
                </a:ext>
              </a:extLst>
            </p:cNvPr>
            <p:cNvSpPr/>
            <p:nvPr/>
          </p:nvSpPr>
          <p:spPr>
            <a:xfrm>
              <a:off x="2571240" y="558417"/>
              <a:ext cx="678616" cy="572326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1" name="CuadroTexto 110">
              <a:extLst>
                <a:ext uri="{FF2B5EF4-FFF2-40B4-BE49-F238E27FC236}">
                  <a16:creationId xmlns:a16="http://schemas.microsoft.com/office/drawing/2014/main" id="{52239318-49D5-3E47-9FAC-6BEC48CF9444}"/>
                </a:ext>
              </a:extLst>
            </p:cNvPr>
            <p:cNvSpPr txBox="1"/>
            <p:nvPr/>
          </p:nvSpPr>
          <p:spPr>
            <a:xfrm>
              <a:off x="2596555" y="707196"/>
              <a:ext cx="70083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50"/>
                <a:t>PRECIO</a:t>
              </a:r>
            </a:p>
          </p:txBody>
        </p:sp>
        <p:sp>
          <p:nvSpPr>
            <p:cNvPr id="114" name="Rectángulo 113">
              <a:extLst>
                <a:ext uri="{FF2B5EF4-FFF2-40B4-BE49-F238E27FC236}">
                  <a16:creationId xmlns:a16="http://schemas.microsoft.com/office/drawing/2014/main" id="{B69B4B67-D8CF-B541-A49B-8B2823B11428}"/>
                </a:ext>
              </a:extLst>
            </p:cNvPr>
            <p:cNvSpPr/>
            <p:nvPr/>
          </p:nvSpPr>
          <p:spPr>
            <a:xfrm>
              <a:off x="3401017" y="536223"/>
              <a:ext cx="678616" cy="572326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5" name="CuadroTexto 114">
              <a:extLst>
                <a:ext uri="{FF2B5EF4-FFF2-40B4-BE49-F238E27FC236}">
                  <a16:creationId xmlns:a16="http://schemas.microsoft.com/office/drawing/2014/main" id="{84389C35-3166-E747-9AF3-EE858BE7592C}"/>
                </a:ext>
              </a:extLst>
            </p:cNvPr>
            <p:cNvSpPr txBox="1"/>
            <p:nvPr/>
          </p:nvSpPr>
          <p:spPr>
            <a:xfrm flipH="1">
              <a:off x="3337600" y="676483"/>
              <a:ext cx="107850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>
                  <a:solidFill>
                    <a:schemeClr val="bg1"/>
                  </a:solidFill>
                </a:rPr>
                <a:t>PROCESO</a:t>
              </a:r>
            </a:p>
          </p:txBody>
        </p:sp>
        <p:sp>
          <p:nvSpPr>
            <p:cNvPr id="116" name="Rectángulo 115">
              <a:extLst>
                <a:ext uri="{FF2B5EF4-FFF2-40B4-BE49-F238E27FC236}">
                  <a16:creationId xmlns:a16="http://schemas.microsoft.com/office/drawing/2014/main" id="{715A7FB6-5609-D441-8992-6A09248CA93D}"/>
                </a:ext>
              </a:extLst>
            </p:cNvPr>
            <p:cNvSpPr/>
            <p:nvPr/>
          </p:nvSpPr>
          <p:spPr>
            <a:xfrm>
              <a:off x="4211517" y="527645"/>
              <a:ext cx="678616" cy="572326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7" name="CuadroTexto 116">
              <a:extLst>
                <a:ext uri="{FF2B5EF4-FFF2-40B4-BE49-F238E27FC236}">
                  <a16:creationId xmlns:a16="http://schemas.microsoft.com/office/drawing/2014/main" id="{96D9878C-9DF0-FE49-88D0-5F9E2D50DA5D}"/>
                </a:ext>
              </a:extLst>
            </p:cNvPr>
            <p:cNvSpPr txBox="1"/>
            <p:nvPr/>
          </p:nvSpPr>
          <p:spPr>
            <a:xfrm>
              <a:off x="4152564" y="676424"/>
              <a:ext cx="81304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50">
                  <a:solidFill>
                    <a:schemeClr val="bg1"/>
                  </a:solidFill>
                </a:rPr>
                <a:t>INSUMOS</a:t>
              </a:r>
            </a:p>
          </p:txBody>
        </p:sp>
        <p:sp>
          <p:nvSpPr>
            <p:cNvPr id="119" name="Rectángulo 118">
              <a:extLst>
                <a:ext uri="{FF2B5EF4-FFF2-40B4-BE49-F238E27FC236}">
                  <a16:creationId xmlns:a16="http://schemas.microsoft.com/office/drawing/2014/main" id="{7BD4E0CC-BD2C-F049-8C4D-A34F4F403418}"/>
                </a:ext>
              </a:extLst>
            </p:cNvPr>
            <p:cNvSpPr/>
            <p:nvPr/>
          </p:nvSpPr>
          <p:spPr>
            <a:xfrm>
              <a:off x="5031583" y="541109"/>
              <a:ext cx="678616" cy="572326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4" name="CuadroTexto 123">
              <a:extLst>
                <a:ext uri="{FF2B5EF4-FFF2-40B4-BE49-F238E27FC236}">
                  <a16:creationId xmlns:a16="http://schemas.microsoft.com/office/drawing/2014/main" id="{65184BF3-E1D4-F440-BE56-7D271E1EEFB5}"/>
                </a:ext>
              </a:extLst>
            </p:cNvPr>
            <p:cNvSpPr txBox="1"/>
            <p:nvPr/>
          </p:nvSpPr>
          <p:spPr>
            <a:xfrm>
              <a:off x="5019171" y="676424"/>
              <a:ext cx="70083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50">
                  <a:solidFill>
                    <a:schemeClr val="bg1"/>
                  </a:solidFill>
                </a:rPr>
                <a:t>DISEÑO</a:t>
              </a:r>
            </a:p>
          </p:txBody>
        </p:sp>
        <p:sp>
          <p:nvSpPr>
            <p:cNvPr id="127" name="Rectángulo 126">
              <a:extLst>
                <a:ext uri="{FF2B5EF4-FFF2-40B4-BE49-F238E27FC236}">
                  <a16:creationId xmlns:a16="http://schemas.microsoft.com/office/drawing/2014/main" id="{C8337534-7055-984F-B1DF-72B8809D8031}"/>
                </a:ext>
              </a:extLst>
            </p:cNvPr>
            <p:cNvSpPr/>
            <p:nvPr/>
          </p:nvSpPr>
          <p:spPr>
            <a:xfrm>
              <a:off x="5834059" y="558417"/>
              <a:ext cx="678616" cy="5723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8" name="CuadroTexto 127">
              <a:extLst>
                <a:ext uri="{FF2B5EF4-FFF2-40B4-BE49-F238E27FC236}">
                  <a16:creationId xmlns:a16="http://schemas.microsoft.com/office/drawing/2014/main" id="{77B9359C-EFC1-6749-B5FB-9B58B0857B00}"/>
                </a:ext>
              </a:extLst>
            </p:cNvPr>
            <p:cNvSpPr txBox="1"/>
            <p:nvPr/>
          </p:nvSpPr>
          <p:spPr>
            <a:xfrm>
              <a:off x="5785974" y="674401"/>
              <a:ext cx="7857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800"/>
                <a:t>EXPRESIÓN</a:t>
              </a:r>
            </a:p>
            <a:p>
              <a:pPr algn="ctr"/>
              <a:r>
                <a:rPr lang="es-MX" sz="800"/>
                <a:t>CULTURAL</a:t>
              </a:r>
            </a:p>
          </p:txBody>
        </p:sp>
        <p:sp>
          <p:nvSpPr>
            <p:cNvPr id="129" name="Rectángulo 128">
              <a:extLst>
                <a:ext uri="{FF2B5EF4-FFF2-40B4-BE49-F238E27FC236}">
                  <a16:creationId xmlns:a16="http://schemas.microsoft.com/office/drawing/2014/main" id="{4158C2AF-D30C-8E4A-8FAD-5E0A5F0E210A}"/>
                </a:ext>
              </a:extLst>
            </p:cNvPr>
            <p:cNvSpPr/>
            <p:nvPr/>
          </p:nvSpPr>
          <p:spPr>
            <a:xfrm>
              <a:off x="6662919" y="580385"/>
              <a:ext cx="678616" cy="572326"/>
            </a:xfrm>
            <a:prstGeom prst="rect">
              <a:avLst/>
            </a:prstGeom>
            <a:solidFill>
              <a:srgbClr val="FF259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2" name="CuadroTexto 131">
              <a:extLst>
                <a:ext uri="{FF2B5EF4-FFF2-40B4-BE49-F238E27FC236}">
                  <a16:creationId xmlns:a16="http://schemas.microsoft.com/office/drawing/2014/main" id="{F0F18105-6C75-7046-8B64-7A9A1F01FEC9}"/>
                </a:ext>
              </a:extLst>
            </p:cNvPr>
            <p:cNvSpPr txBox="1"/>
            <p:nvPr/>
          </p:nvSpPr>
          <p:spPr>
            <a:xfrm>
              <a:off x="6695627" y="685451"/>
              <a:ext cx="6751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000">
                  <a:solidFill>
                    <a:schemeClr val="bg1"/>
                  </a:solidFill>
                </a:rPr>
                <a:t>OTROS </a:t>
              </a:r>
            </a:p>
            <a:p>
              <a:pPr algn="ctr"/>
              <a:r>
                <a:rPr lang="es-MX" sz="1000">
                  <a:solidFill>
                    <a:schemeClr val="bg1"/>
                  </a:solidFill>
                </a:rPr>
                <a:t>USOS</a:t>
              </a:r>
            </a:p>
          </p:txBody>
        </p:sp>
        <p:sp>
          <p:nvSpPr>
            <p:cNvPr id="135" name="Rectángulo 134">
              <a:extLst>
                <a:ext uri="{FF2B5EF4-FFF2-40B4-BE49-F238E27FC236}">
                  <a16:creationId xmlns:a16="http://schemas.microsoft.com/office/drawing/2014/main" id="{545B49B9-AF96-7A47-A61C-28517C693686}"/>
                </a:ext>
              </a:extLst>
            </p:cNvPr>
            <p:cNvSpPr/>
            <p:nvPr/>
          </p:nvSpPr>
          <p:spPr>
            <a:xfrm>
              <a:off x="7491777" y="588963"/>
              <a:ext cx="678616" cy="57232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40" name="CuadroTexto 139">
              <a:extLst>
                <a:ext uri="{FF2B5EF4-FFF2-40B4-BE49-F238E27FC236}">
                  <a16:creationId xmlns:a16="http://schemas.microsoft.com/office/drawing/2014/main" id="{8132C2E0-63E0-C94E-B1F8-CBCDAF593404}"/>
                </a:ext>
              </a:extLst>
            </p:cNvPr>
            <p:cNvSpPr txBox="1"/>
            <p:nvPr/>
          </p:nvSpPr>
          <p:spPr>
            <a:xfrm>
              <a:off x="7422614" y="764527"/>
              <a:ext cx="81945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900">
                  <a:solidFill>
                    <a:schemeClr val="bg1"/>
                  </a:solidFill>
                </a:rPr>
                <a:t>COMERCIO</a:t>
              </a:r>
            </a:p>
          </p:txBody>
        </p:sp>
        <p:sp>
          <p:nvSpPr>
            <p:cNvPr id="145" name="Rectángulo 144">
              <a:extLst>
                <a:ext uri="{FF2B5EF4-FFF2-40B4-BE49-F238E27FC236}">
                  <a16:creationId xmlns:a16="http://schemas.microsoft.com/office/drawing/2014/main" id="{CEFF68BB-E8CF-AE4D-8D1A-875620C40F88}"/>
                </a:ext>
              </a:extLst>
            </p:cNvPr>
            <p:cNvSpPr/>
            <p:nvPr/>
          </p:nvSpPr>
          <p:spPr>
            <a:xfrm>
              <a:off x="8323819" y="594002"/>
              <a:ext cx="678616" cy="572326"/>
            </a:xfrm>
            <a:prstGeom prst="rect">
              <a:avLst/>
            </a:prstGeom>
            <a:solidFill>
              <a:srgbClr val="FFBB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50" name="CuadroTexto 149">
              <a:extLst>
                <a:ext uri="{FF2B5EF4-FFF2-40B4-BE49-F238E27FC236}">
                  <a16:creationId xmlns:a16="http://schemas.microsoft.com/office/drawing/2014/main" id="{6A60C5F6-4A69-4445-A881-649E3A6FFA17}"/>
                </a:ext>
              </a:extLst>
            </p:cNvPr>
            <p:cNvSpPr txBox="1"/>
            <p:nvPr/>
          </p:nvSpPr>
          <p:spPr>
            <a:xfrm>
              <a:off x="8291358" y="712586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900"/>
                <a:t>NICHO DE</a:t>
              </a:r>
            </a:p>
            <a:p>
              <a:pPr algn="ctr"/>
              <a:r>
                <a:rPr lang="es-MX" sz="900"/>
                <a:t>MERCADO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83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42E1291A-7D34-504C-BDE4-AA96D05F80FA}"/>
              </a:ext>
            </a:extLst>
          </p:cNvPr>
          <p:cNvGrpSpPr/>
          <p:nvPr/>
        </p:nvGrpSpPr>
        <p:grpSpPr>
          <a:xfrm>
            <a:off x="37157" y="134440"/>
            <a:ext cx="9069686" cy="2178714"/>
            <a:chOff x="37157" y="129274"/>
            <a:chExt cx="9069686" cy="2178714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8BBEB99B-4279-C048-8F37-4ADC895D09C0}"/>
                </a:ext>
              </a:extLst>
            </p:cNvPr>
            <p:cNvSpPr/>
            <p:nvPr/>
          </p:nvSpPr>
          <p:spPr>
            <a:xfrm>
              <a:off x="907555" y="136084"/>
              <a:ext cx="678616" cy="5723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1F96A468-185C-074C-991E-089436F0A413}"/>
                </a:ext>
              </a:extLst>
            </p:cNvPr>
            <p:cNvSpPr/>
            <p:nvPr/>
          </p:nvSpPr>
          <p:spPr>
            <a:xfrm>
              <a:off x="907555" y="1621405"/>
              <a:ext cx="678616" cy="5723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9BAFC17E-58FD-9349-8E38-9CACE45CADC5}"/>
                </a:ext>
              </a:extLst>
            </p:cNvPr>
            <p:cNvSpPr/>
            <p:nvPr/>
          </p:nvSpPr>
          <p:spPr>
            <a:xfrm>
              <a:off x="907555" y="940063"/>
              <a:ext cx="678616" cy="5723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5" name="CuadroTexto 84">
              <a:extLst>
                <a:ext uri="{FF2B5EF4-FFF2-40B4-BE49-F238E27FC236}">
                  <a16:creationId xmlns:a16="http://schemas.microsoft.com/office/drawing/2014/main" id="{6C85B21F-683D-3D4C-944E-AC8681451230}"/>
                </a:ext>
              </a:extLst>
            </p:cNvPr>
            <p:cNvSpPr txBox="1"/>
            <p:nvPr/>
          </p:nvSpPr>
          <p:spPr>
            <a:xfrm>
              <a:off x="841918" y="295289"/>
              <a:ext cx="81945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50">
                  <a:solidFill>
                    <a:schemeClr val="bg1"/>
                  </a:solidFill>
                </a:rPr>
                <a:t>ESTRATO</a:t>
              </a:r>
            </a:p>
          </p:txBody>
        </p:sp>
        <p:sp>
          <p:nvSpPr>
            <p:cNvPr id="104" name="CuadroTexto 103">
              <a:extLst>
                <a:ext uri="{FF2B5EF4-FFF2-40B4-BE49-F238E27FC236}">
                  <a16:creationId xmlns:a16="http://schemas.microsoft.com/office/drawing/2014/main" id="{AA6C1200-7254-D847-BA1E-61C9524D3267}"/>
                </a:ext>
              </a:extLst>
            </p:cNvPr>
            <p:cNvSpPr txBox="1"/>
            <p:nvPr/>
          </p:nvSpPr>
          <p:spPr>
            <a:xfrm>
              <a:off x="900454" y="1040657"/>
              <a:ext cx="692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>
                  <a:solidFill>
                    <a:schemeClr val="bg1"/>
                  </a:solidFill>
                </a:rPr>
                <a:t>Artista</a:t>
              </a:r>
            </a:p>
          </p:txBody>
        </p:sp>
        <p:sp>
          <p:nvSpPr>
            <p:cNvPr id="108" name="CuadroTexto 107">
              <a:extLst>
                <a:ext uri="{FF2B5EF4-FFF2-40B4-BE49-F238E27FC236}">
                  <a16:creationId xmlns:a16="http://schemas.microsoft.com/office/drawing/2014/main" id="{86F8B940-37C4-F940-A116-2EC002D91DE6}"/>
                </a:ext>
              </a:extLst>
            </p:cNvPr>
            <p:cNvSpPr txBox="1"/>
            <p:nvPr/>
          </p:nvSpPr>
          <p:spPr>
            <a:xfrm>
              <a:off x="867614" y="1686968"/>
              <a:ext cx="76495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100">
                  <a:solidFill>
                    <a:schemeClr val="bg1"/>
                  </a:solidFill>
                </a:rPr>
                <a:t>Taller</a:t>
              </a:r>
            </a:p>
            <a:p>
              <a:pPr algn="ctr"/>
              <a:r>
                <a:rPr lang="es-MX" sz="1100">
                  <a:solidFill>
                    <a:schemeClr val="bg1"/>
                  </a:solidFill>
                </a:rPr>
                <a:t>artesanal</a:t>
              </a:r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9B559229-1609-724F-B00E-03B69111329E}"/>
                </a:ext>
              </a:extLst>
            </p:cNvPr>
            <p:cNvSpPr/>
            <p:nvPr/>
          </p:nvSpPr>
          <p:spPr>
            <a:xfrm>
              <a:off x="103461" y="129274"/>
              <a:ext cx="678616" cy="57232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D612C1FD-44BD-AC4E-9FB0-6F38CABBC0AF}"/>
                </a:ext>
              </a:extLst>
            </p:cNvPr>
            <p:cNvSpPr/>
            <p:nvPr/>
          </p:nvSpPr>
          <p:spPr>
            <a:xfrm>
              <a:off x="103461" y="1614595"/>
              <a:ext cx="678616" cy="57232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65D10651-637A-1744-910C-EC9A9F8BD317}"/>
                </a:ext>
              </a:extLst>
            </p:cNvPr>
            <p:cNvSpPr/>
            <p:nvPr/>
          </p:nvSpPr>
          <p:spPr>
            <a:xfrm>
              <a:off x="103461" y="933253"/>
              <a:ext cx="678616" cy="57232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6" name="CuadroTexto 85">
              <a:extLst>
                <a:ext uri="{FF2B5EF4-FFF2-40B4-BE49-F238E27FC236}">
                  <a16:creationId xmlns:a16="http://schemas.microsoft.com/office/drawing/2014/main" id="{4F491E01-FB86-0743-9F94-A7EC0D1EA7A4}"/>
                </a:ext>
              </a:extLst>
            </p:cNvPr>
            <p:cNvSpPr txBox="1"/>
            <p:nvPr/>
          </p:nvSpPr>
          <p:spPr>
            <a:xfrm>
              <a:off x="37157" y="315306"/>
              <a:ext cx="84029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800" b="1"/>
                <a:t>PRODUCTOS</a:t>
              </a:r>
            </a:p>
          </p:txBody>
        </p:sp>
        <p:sp>
          <p:nvSpPr>
            <p:cNvPr id="112" name="CuadroTexto 111">
              <a:extLst>
                <a:ext uri="{FF2B5EF4-FFF2-40B4-BE49-F238E27FC236}">
                  <a16:creationId xmlns:a16="http://schemas.microsoft.com/office/drawing/2014/main" id="{B942FF8B-CE69-5D49-BED0-15AEC7E7BE9C}"/>
                </a:ext>
              </a:extLst>
            </p:cNvPr>
            <p:cNvSpPr txBox="1"/>
            <p:nvPr/>
          </p:nvSpPr>
          <p:spPr>
            <a:xfrm>
              <a:off x="101230" y="1010155"/>
              <a:ext cx="67198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100">
                  <a:solidFill>
                    <a:schemeClr val="bg2"/>
                  </a:solidFill>
                </a:rPr>
                <a:t>Arte</a:t>
              </a:r>
            </a:p>
            <a:p>
              <a:pPr algn="ctr"/>
              <a:r>
                <a:rPr lang="es-MX" sz="1100">
                  <a:solidFill>
                    <a:schemeClr val="bg2"/>
                  </a:solidFill>
                </a:rPr>
                <a:t>Popular</a:t>
              </a:r>
            </a:p>
          </p:txBody>
        </p:sp>
        <p:sp>
          <p:nvSpPr>
            <p:cNvPr id="113" name="CuadroTexto 112">
              <a:extLst>
                <a:ext uri="{FF2B5EF4-FFF2-40B4-BE49-F238E27FC236}">
                  <a16:creationId xmlns:a16="http://schemas.microsoft.com/office/drawing/2014/main" id="{E4DA91F6-88EF-F240-99DB-159688DDA604}"/>
                </a:ext>
              </a:extLst>
            </p:cNvPr>
            <p:cNvSpPr txBox="1"/>
            <p:nvPr/>
          </p:nvSpPr>
          <p:spPr>
            <a:xfrm>
              <a:off x="72028" y="1768354"/>
              <a:ext cx="78739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100">
                  <a:solidFill>
                    <a:schemeClr val="bg2"/>
                  </a:solidFill>
                </a:rPr>
                <a:t>Artesanía</a:t>
              </a:r>
            </a:p>
          </p:txBody>
        </p:sp>
        <p:sp>
          <p:nvSpPr>
            <p:cNvPr id="62" name="Rectángulo 61">
              <a:extLst>
                <a:ext uri="{FF2B5EF4-FFF2-40B4-BE49-F238E27FC236}">
                  <a16:creationId xmlns:a16="http://schemas.microsoft.com/office/drawing/2014/main" id="{100BABB5-479F-5D4E-81EA-846EED6A14F0}"/>
                </a:ext>
              </a:extLst>
            </p:cNvPr>
            <p:cNvSpPr/>
            <p:nvPr/>
          </p:nvSpPr>
          <p:spPr>
            <a:xfrm>
              <a:off x="7462777" y="212560"/>
              <a:ext cx="678616" cy="57232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4" name="Rectángulo 63">
              <a:extLst>
                <a:ext uri="{FF2B5EF4-FFF2-40B4-BE49-F238E27FC236}">
                  <a16:creationId xmlns:a16="http://schemas.microsoft.com/office/drawing/2014/main" id="{225E1CB4-DA13-BF44-8255-E2ABAC5BEF44}"/>
                </a:ext>
              </a:extLst>
            </p:cNvPr>
            <p:cNvSpPr/>
            <p:nvPr/>
          </p:nvSpPr>
          <p:spPr>
            <a:xfrm>
              <a:off x="7462777" y="1697881"/>
              <a:ext cx="678616" cy="57232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F90BADC0-DCC8-E74A-87F0-B8A15C22338A}"/>
                </a:ext>
              </a:extLst>
            </p:cNvPr>
            <p:cNvSpPr/>
            <p:nvPr/>
          </p:nvSpPr>
          <p:spPr>
            <a:xfrm>
              <a:off x="7462777" y="1016539"/>
              <a:ext cx="678616" cy="57232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5" name="CuadroTexto 94">
              <a:extLst>
                <a:ext uri="{FF2B5EF4-FFF2-40B4-BE49-F238E27FC236}">
                  <a16:creationId xmlns:a16="http://schemas.microsoft.com/office/drawing/2014/main" id="{0C7CF0E9-F9A4-184F-8CBA-39702996F35D}"/>
                </a:ext>
              </a:extLst>
            </p:cNvPr>
            <p:cNvSpPr txBox="1"/>
            <p:nvPr/>
          </p:nvSpPr>
          <p:spPr>
            <a:xfrm>
              <a:off x="7393614" y="388124"/>
              <a:ext cx="81945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900">
                  <a:solidFill>
                    <a:schemeClr val="bg1"/>
                  </a:solidFill>
                </a:rPr>
                <a:t>COMERCIO</a:t>
              </a:r>
            </a:p>
          </p:txBody>
        </p:sp>
        <p:sp>
          <p:nvSpPr>
            <p:cNvPr id="117" name="CuadroTexto 116">
              <a:extLst>
                <a:ext uri="{FF2B5EF4-FFF2-40B4-BE49-F238E27FC236}">
                  <a16:creationId xmlns:a16="http://schemas.microsoft.com/office/drawing/2014/main" id="{000DB698-F20C-9740-8E3F-70F82B2FF62C}"/>
                </a:ext>
              </a:extLst>
            </p:cNvPr>
            <p:cNvSpPr txBox="1"/>
            <p:nvPr/>
          </p:nvSpPr>
          <p:spPr>
            <a:xfrm>
              <a:off x="7399073" y="1116937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900">
                  <a:solidFill>
                    <a:schemeClr val="bg1"/>
                  </a:solidFill>
                </a:rPr>
                <a:t>BOUTIQUE</a:t>
              </a:r>
            </a:p>
            <a:p>
              <a:r>
                <a:rPr lang="es-MX" sz="900">
                  <a:solidFill>
                    <a:schemeClr val="bg1"/>
                  </a:solidFill>
                </a:rPr>
                <a:t>GAL ARTE</a:t>
              </a:r>
            </a:p>
          </p:txBody>
        </p:sp>
        <p:sp>
          <p:nvSpPr>
            <p:cNvPr id="153" name="CuadroTexto 152">
              <a:extLst>
                <a:ext uri="{FF2B5EF4-FFF2-40B4-BE49-F238E27FC236}">
                  <a16:creationId xmlns:a16="http://schemas.microsoft.com/office/drawing/2014/main" id="{74C0C6A7-C615-5547-87F5-0E2A2F4ECE3A}"/>
                </a:ext>
              </a:extLst>
            </p:cNvPr>
            <p:cNvSpPr txBox="1"/>
            <p:nvPr/>
          </p:nvSpPr>
          <p:spPr>
            <a:xfrm>
              <a:off x="7390963" y="1812360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900">
                  <a:solidFill>
                    <a:schemeClr val="bg1"/>
                  </a:solidFill>
                </a:rPr>
                <a:t>TIENDA DE</a:t>
              </a:r>
            </a:p>
            <a:p>
              <a:pPr algn="ctr"/>
              <a:r>
                <a:rPr lang="es-MX" sz="900">
                  <a:solidFill>
                    <a:schemeClr val="bg1"/>
                  </a:solidFill>
                </a:rPr>
                <a:t>DEPTO.</a:t>
              </a:r>
            </a:p>
          </p:txBody>
        </p:sp>
        <p:sp>
          <p:nvSpPr>
            <p:cNvPr id="97" name="Rectángulo 96">
              <a:extLst>
                <a:ext uri="{FF2B5EF4-FFF2-40B4-BE49-F238E27FC236}">
                  <a16:creationId xmlns:a16="http://schemas.microsoft.com/office/drawing/2014/main" id="{F4508B5E-02C4-7C45-B36B-1F17FBC7429D}"/>
                </a:ext>
              </a:extLst>
            </p:cNvPr>
            <p:cNvSpPr/>
            <p:nvPr/>
          </p:nvSpPr>
          <p:spPr>
            <a:xfrm>
              <a:off x="8294819" y="217599"/>
              <a:ext cx="678616" cy="572326"/>
            </a:xfrm>
            <a:prstGeom prst="rect">
              <a:avLst/>
            </a:prstGeom>
            <a:solidFill>
              <a:srgbClr val="FFBB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9" name="Rectángulo 98">
              <a:extLst>
                <a:ext uri="{FF2B5EF4-FFF2-40B4-BE49-F238E27FC236}">
                  <a16:creationId xmlns:a16="http://schemas.microsoft.com/office/drawing/2014/main" id="{B9E7F0F1-1C44-9A45-90F1-2DC756D1B729}"/>
                </a:ext>
              </a:extLst>
            </p:cNvPr>
            <p:cNvSpPr/>
            <p:nvPr/>
          </p:nvSpPr>
          <p:spPr>
            <a:xfrm>
              <a:off x="8294819" y="1702920"/>
              <a:ext cx="678616" cy="572326"/>
            </a:xfrm>
            <a:prstGeom prst="rect">
              <a:avLst/>
            </a:prstGeom>
            <a:solidFill>
              <a:srgbClr val="FFBB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0" name="Rectángulo 99">
              <a:extLst>
                <a:ext uri="{FF2B5EF4-FFF2-40B4-BE49-F238E27FC236}">
                  <a16:creationId xmlns:a16="http://schemas.microsoft.com/office/drawing/2014/main" id="{676AC983-B3E3-6C46-83C3-7F73EBA8B9D5}"/>
                </a:ext>
              </a:extLst>
            </p:cNvPr>
            <p:cNvSpPr/>
            <p:nvPr/>
          </p:nvSpPr>
          <p:spPr>
            <a:xfrm>
              <a:off x="8294819" y="1021578"/>
              <a:ext cx="678616" cy="572326"/>
            </a:xfrm>
            <a:prstGeom prst="rect">
              <a:avLst/>
            </a:prstGeom>
            <a:solidFill>
              <a:srgbClr val="FFBB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6" name="CuadroTexto 95">
              <a:extLst>
                <a:ext uri="{FF2B5EF4-FFF2-40B4-BE49-F238E27FC236}">
                  <a16:creationId xmlns:a16="http://schemas.microsoft.com/office/drawing/2014/main" id="{7885BE24-A640-BF40-BB86-3AFBC775E76A}"/>
                </a:ext>
              </a:extLst>
            </p:cNvPr>
            <p:cNvSpPr txBox="1"/>
            <p:nvPr/>
          </p:nvSpPr>
          <p:spPr>
            <a:xfrm>
              <a:off x="8262358" y="336183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900"/>
                <a:t>NICHO DE</a:t>
              </a:r>
            </a:p>
            <a:p>
              <a:pPr algn="ctr"/>
              <a:r>
                <a:rPr lang="es-MX" sz="900"/>
                <a:t>MERCADO</a:t>
              </a:r>
            </a:p>
          </p:txBody>
        </p:sp>
        <p:sp>
          <p:nvSpPr>
            <p:cNvPr id="127" name="Rectángulo 126">
              <a:extLst>
                <a:ext uri="{FF2B5EF4-FFF2-40B4-BE49-F238E27FC236}">
                  <a16:creationId xmlns:a16="http://schemas.microsoft.com/office/drawing/2014/main" id="{128C8EB3-DBCE-584A-9B58-17D33A048F11}"/>
                </a:ext>
              </a:extLst>
            </p:cNvPr>
            <p:cNvSpPr/>
            <p:nvPr/>
          </p:nvSpPr>
          <p:spPr>
            <a:xfrm>
              <a:off x="8367654" y="1071677"/>
              <a:ext cx="556252" cy="2391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58" name="Rectángulo 157">
              <a:extLst>
                <a:ext uri="{FF2B5EF4-FFF2-40B4-BE49-F238E27FC236}">
                  <a16:creationId xmlns:a16="http://schemas.microsoft.com/office/drawing/2014/main" id="{9CE1C85D-DB31-9C44-BFE9-B0D3FE97B4AD}"/>
                </a:ext>
              </a:extLst>
            </p:cNvPr>
            <p:cNvSpPr/>
            <p:nvPr/>
          </p:nvSpPr>
          <p:spPr>
            <a:xfrm>
              <a:off x="8371517" y="1376188"/>
              <a:ext cx="556252" cy="1763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152" name="Grupo 151">
              <a:extLst>
                <a:ext uri="{FF2B5EF4-FFF2-40B4-BE49-F238E27FC236}">
                  <a16:creationId xmlns:a16="http://schemas.microsoft.com/office/drawing/2014/main" id="{66BA489D-A234-BF42-A228-0A3FF946C26C}"/>
                </a:ext>
              </a:extLst>
            </p:cNvPr>
            <p:cNvGrpSpPr/>
            <p:nvPr/>
          </p:nvGrpSpPr>
          <p:grpSpPr>
            <a:xfrm>
              <a:off x="8351399" y="1874427"/>
              <a:ext cx="560115" cy="359763"/>
              <a:chOff x="8380399" y="2129724"/>
              <a:chExt cx="560115" cy="480870"/>
            </a:xfrm>
          </p:grpSpPr>
          <p:sp>
            <p:nvSpPr>
              <p:cNvPr id="163" name="Rectángulo 162">
                <a:extLst>
                  <a:ext uri="{FF2B5EF4-FFF2-40B4-BE49-F238E27FC236}">
                    <a16:creationId xmlns:a16="http://schemas.microsoft.com/office/drawing/2014/main" id="{95DB3373-810D-F84D-974A-9BE7D3E95437}"/>
                  </a:ext>
                </a:extLst>
              </p:cNvPr>
              <p:cNvSpPr/>
              <p:nvPr/>
            </p:nvSpPr>
            <p:spPr>
              <a:xfrm>
                <a:off x="8380399" y="2129724"/>
                <a:ext cx="556252" cy="23917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64" name="Rectángulo 163">
                <a:extLst>
                  <a:ext uri="{FF2B5EF4-FFF2-40B4-BE49-F238E27FC236}">
                    <a16:creationId xmlns:a16="http://schemas.microsoft.com/office/drawing/2014/main" id="{81B19AF3-9F56-AE49-B2FE-EFE0133244C7}"/>
                  </a:ext>
                </a:extLst>
              </p:cNvPr>
              <p:cNvSpPr/>
              <p:nvPr/>
            </p:nvSpPr>
            <p:spPr>
              <a:xfrm>
                <a:off x="8384262" y="2434235"/>
                <a:ext cx="556252" cy="17635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157" name="CuadroTexto 156">
              <a:extLst>
                <a:ext uri="{FF2B5EF4-FFF2-40B4-BE49-F238E27FC236}">
                  <a16:creationId xmlns:a16="http://schemas.microsoft.com/office/drawing/2014/main" id="{292B0AA3-7E8E-C64D-8C8C-585E9408A343}"/>
                </a:ext>
              </a:extLst>
            </p:cNvPr>
            <p:cNvSpPr txBox="1"/>
            <p:nvPr/>
          </p:nvSpPr>
          <p:spPr>
            <a:xfrm>
              <a:off x="8320263" y="1053990"/>
              <a:ext cx="78579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/>
                <a:t>Cultura</a:t>
              </a:r>
            </a:p>
          </p:txBody>
        </p:sp>
        <p:sp>
          <p:nvSpPr>
            <p:cNvPr id="176" name="CuadroTexto 175">
              <a:extLst>
                <a:ext uri="{FF2B5EF4-FFF2-40B4-BE49-F238E27FC236}">
                  <a16:creationId xmlns:a16="http://schemas.microsoft.com/office/drawing/2014/main" id="{E00A7A22-8CF3-D740-9AA5-6E8944D3A0B7}"/>
                </a:ext>
              </a:extLst>
            </p:cNvPr>
            <p:cNvSpPr txBox="1"/>
            <p:nvPr/>
          </p:nvSpPr>
          <p:spPr>
            <a:xfrm>
              <a:off x="8321050" y="1848345"/>
              <a:ext cx="78579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/>
                <a:t>Cultura</a:t>
              </a:r>
            </a:p>
          </p:txBody>
        </p:sp>
        <p:sp>
          <p:nvSpPr>
            <p:cNvPr id="161" name="CuadroTexto 160">
              <a:extLst>
                <a:ext uri="{FF2B5EF4-FFF2-40B4-BE49-F238E27FC236}">
                  <a16:creationId xmlns:a16="http://schemas.microsoft.com/office/drawing/2014/main" id="{4CB78B66-655C-2649-865A-86C34A72E69E}"/>
                </a:ext>
              </a:extLst>
            </p:cNvPr>
            <p:cNvSpPr txBox="1"/>
            <p:nvPr/>
          </p:nvSpPr>
          <p:spPr>
            <a:xfrm>
              <a:off x="8514830" y="1329080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/>
                <a:t>$</a:t>
              </a:r>
            </a:p>
          </p:txBody>
        </p:sp>
        <p:sp>
          <p:nvSpPr>
            <p:cNvPr id="181" name="CuadroTexto 180">
              <a:extLst>
                <a:ext uri="{FF2B5EF4-FFF2-40B4-BE49-F238E27FC236}">
                  <a16:creationId xmlns:a16="http://schemas.microsoft.com/office/drawing/2014/main" id="{D5D7CEB2-170B-4348-B5AD-9EE85AD6F09A}"/>
                </a:ext>
              </a:extLst>
            </p:cNvPr>
            <p:cNvSpPr txBox="1"/>
            <p:nvPr/>
          </p:nvSpPr>
          <p:spPr>
            <a:xfrm>
              <a:off x="8514830" y="2046378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100"/>
                <a:t>$</a:t>
              </a: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8AA480B2-D48C-CF4C-9768-D5F22DD22626}"/>
              </a:ext>
            </a:extLst>
          </p:cNvPr>
          <p:cNvGrpSpPr/>
          <p:nvPr/>
        </p:nvGrpSpPr>
        <p:grpSpPr>
          <a:xfrm>
            <a:off x="1877989" y="581957"/>
            <a:ext cx="5302703" cy="1871195"/>
            <a:chOff x="1877989" y="581957"/>
            <a:chExt cx="5302703" cy="1871195"/>
          </a:xfrm>
        </p:grpSpPr>
        <p:cxnSp>
          <p:nvCxnSpPr>
            <p:cNvPr id="5" name="Conector recto de flecha 4">
              <a:extLst>
                <a:ext uri="{FF2B5EF4-FFF2-40B4-BE49-F238E27FC236}">
                  <a16:creationId xmlns:a16="http://schemas.microsoft.com/office/drawing/2014/main" id="{93B02951-2CA5-8641-B843-77DAEC40AE66}"/>
                </a:ext>
              </a:extLst>
            </p:cNvPr>
            <p:cNvCxnSpPr/>
            <p:nvPr/>
          </p:nvCxnSpPr>
          <p:spPr>
            <a:xfrm>
              <a:off x="1887723" y="1223797"/>
              <a:ext cx="5292969" cy="87055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ector recto de flecha 192">
              <a:extLst>
                <a:ext uri="{FF2B5EF4-FFF2-40B4-BE49-F238E27FC236}">
                  <a16:creationId xmlns:a16="http://schemas.microsoft.com/office/drawing/2014/main" id="{8D72B84F-4587-9F40-8E7D-F12C215B21ED}"/>
                </a:ext>
              </a:extLst>
            </p:cNvPr>
            <p:cNvCxnSpPr/>
            <p:nvPr/>
          </p:nvCxnSpPr>
          <p:spPr>
            <a:xfrm>
              <a:off x="1877989" y="1924993"/>
              <a:ext cx="5292969" cy="87055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9494EA5C-9DEE-9D4B-86A8-34C6B3CA010D}"/>
                </a:ext>
              </a:extLst>
            </p:cNvPr>
            <p:cNvCxnSpPr/>
            <p:nvPr/>
          </p:nvCxnSpPr>
          <p:spPr>
            <a:xfrm flipH="1">
              <a:off x="3888604" y="581957"/>
              <a:ext cx="1556406" cy="1871195"/>
            </a:xfrm>
            <a:prstGeom prst="line">
              <a:avLst/>
            </a:prstGeom>
            <a:ln w="889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63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42E1291A-7D34-504C-BDE4-AA96D05F80FA}"/>
              </a:ext>
            </a:extLst>
          </p:cNvPr>
          <p:cNvGrpSpPr/>
          <p:nvPr/>
        </p:nvGrpSpPr>
        <p:grpSpPr>
          <a:xfrm>
            <a:off x="37157" y="134440"/>
            <a:ext cx="9069686" cy="2178714"/>
            <a:chOff x="37157" y="129274"/>
            <a:chExt cx="9069686" cy="2178714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8BBEB99B-4279-C048-8F37-4ADC895D09C0}"/>
                </a:ext>
              </a:extLst>
            </p:cNvPr>
            <p:cNvSpPr/>
            <p:nvPr/>
          </p:nvSpPr>
          <p:spPr>
            <a:xfrm>
              <a:off x="907555" y="136084"/>
              <a:ext cx="678616" cy="5723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1F96A468-185C-074C-991E-089436F0A413}"/>
                </a:ext>
              </a:extLst>
            </p:cNvPr>
            <p:cNvSpPr/>
            <p:nvPr/>
          </p:nvSpPr>
          <p:spPr>
            <a:xfrm>
              <a:off x="907555" y="1621405"/>
              <a:ext cx="678616" cy="5723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9BAFC17E-58FD-9349-8E38-9CACE45CADC5}"/>
                </a:ext>
              </a:extLst>
            </p:cNvPr>
            <p:cNvSpPr/>
            <p:nvPr/>
          </p:nvSpPr>
          <p:spPr>
            <a:xfrm>
              <a:off x="907555" y="940063"/>
              <a:ext cx="678616" cy="5723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5" name="CuadroTexto 84">
              <a:extLst>
                <a:ext uri="{FF2B5EF4-FFF2-40B4-BE49-F238E27FC236}">
                  <a16:creationId xmlns:a16="http://schemas.microsoft.com/office/drawing/2014/main" id="{6C85B21F-683D-3D4C-944E-AC8681451230}"/>
                </a:ext>
              </a:extLst>
            </p:cNvPr>
            <p:cNvSpPr txBox="1"/>
            <p:nvPr/>
          </p:nvSpPr>
          <p:spPr>
            <a:xfrm>
              <a:off x="841918" y="295289"/>
              <a:ext cx="81945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50">
                  <a:solidFill>
                    <a:schemeClr val="bg1"/>
                  </a:solidFill>
                </a:rPr>
                <a:t>ESTRATO</a:t>
              </a:r>
            </a:p>
          </p:txBody>
        </p:sp>
        <p:sp>
          <p:nvSpPr>
            <p:cNvPr id="104" name="CuadroTexto 103">
              <a:extLst>
                <a:ext uri="{FF2B5EF4-FFF2-40B4-BE49-F238E27FC236}">
                  <a16:creationId xmlns:a16="http://schemas.microsoft.com/office/drawing/2014/main" id="{AA6C1200-7254-D847-BA1E-61C9524D3267}"/>
                </a:ext>
              </a:extLst>
            </p:cNvPr>
            <p:cNvSpPr txBox="1"/>
            <p:nvPr/>
          </p:nvSpPr>
          <p:spPr>
            <a:xfrm>
              <a:off x="900454" y="1040657"/>
              <a:ext cx="692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>
                  <a:solidFill>
                    <a:schemeClr val="bg1"/>
                  </a:solidFill>
                </a:rPr>
                <a:t>Artista</a:t>
              </a:r>
            </a:p>
          </p:txBody>
        </p:sp>
        <p:sp>
          <p:nvSpPr>
            <p:cNvPr id="108" name="CuadroTexto 107">
              <a:extLst>
                <a:ext uri="{FF2B5EF4-FFF2-40B4-BE49-F238E27FC236}">
                  <a16:creationId xmlns:a16="http://schemas.microsoft.com/office/drawing/2014/main" id="{86F8B940-37C4-F940-A116-2EC002D91DE6}"/>
                </a:ext>
              </a:extLst>
            </p:cNvPr>
            <p:cNvSpPr txBox="1"/>
            <p:nvPr/>
          </p:nvSpPr>
          <p:spPr>
            <a:xfrm>
              <a:off x="867614" y="1686968"/>
              <a:ext cx="76495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100">
                  <a:solidFill>
                    <a:schemeClr val="bg1"/>
                  </a:solidFill>
                </a:rPr>
                <a:t>Taller</a:t>
              </a:r>
            </a:p>
            <a:p>
              <a:pPr algn="ctr"/>
              <a:r>
                <a:rPr lang="es-MX" sz="1100">
                  <a:solidFill>
                    <a:schemeClr val="bg1"/>
                  </a:solidFill>
                </a:rPr>
                <a:t>artesanal</a:t>
              </a:r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9B559229-1609-724F-B00E-03B69111329E}"/>
                </a:ext>
              </a:extLst>
            </p:cNvPr>
            <p:cNvSpPr/>
            <p:nvPr/>
          </p:nvSpPr>
          <p:spPr>
            <a:xfrm>
              <a:off x="103461" y="129274"/>
              <a:ext cx="678616" cy="57232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D612C1FD-44BD-AC4E-9FB0-6F38CABBC0AF}"/>
                </a:ext>
              </a:extLst>
            </p:cNvPr>
            <p:cNvSpPr/>
            <p:nvPr/>
          </p:nvSpPr>
          <p:spPr>
            <a:xfrm>
              <a:off x="103461" y="1614595"/>
              <a:ext cx="678616" cy="57232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65D10651-637A-1744-910C-EC9A9F8BD317}"/>
                </a:ext>
              </a:extLst>
            </p:cNvPr>
            <p:cNvSpPr/>
            <p:nvPr/>
          </p:nvSpPr>
          <p:spPr>
            <a:xfrm>
              <a:off x="103461" y="933253"/>
              <a:ext cx="678616" cy="57232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6" name="CuadroTexto 85">
              <a:extLst>
                <a:ext uri="{FF2B5EF4-FFF2-40B4-BE49-F238E27FC236}">
                  <a16:creationId xmlns:a16="http://schemas.microsoft.com/office/drawing/2014/main" id="{4F491E01-FB86-0743-9F94-A7EC0D1EA7A4}"/>
                </a:ext>
              </a:extLst>
            </p:cNvPr>
            <p:cNvSpPr txBox="1"/>
            <p:nvPr/>
          </p:nvSpPr>
          <p:spPr>
            <a:xfrm>
              <a:off x="37157" y="315306"/>
              <a:ext cx="84029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800" b="1"/>
                <a:t>PRODUCTOS</a:t>
              </a:r>
            </a:p>
          </p:txBody>
        </p:sp>
        <p:sp>
          <p:nvSpPr>
            <p:cNvPr id="112" name="CuadroTexto 111">
              <a:extLst>
                <a:ext uri="{FF2B5EF4-FFF2-40B4-BE49-F238E27FC236}">
                  <a16:creationId xmlns:a16="http://schemas.microsoft.com/office/drawing/2014/main" id="{B942FF8B-CE69-5D49-BED0-15AEC7E7BE9C}"/>
                </a:ext>
              </a:extLst>
            </p:cNvPr>
            <p:cNvSpPr txBox="1"/>
            <p:nvPr/>
          </p:nvSpPr>
          <p:spPr>
            <a:xfrm>
              <a:off x="101230" y="1010155"/>
              <a:ext cx="67198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100">
                  <a:solidFill>
                    <a:schemeClr val="bg2"/>
                  </a:solidFill>
                </a:rPr>
                <a:t>Arte</a:t>
              </a:r>
            </a:p>
            <a:p>
              <a:pPr algn="ctr"/>
              <a:r>
                <a:rPr lang="es-MX" sz="1100">
                  <a:solidFill>
                    <a:schemeClr val="bg2"/>
                  </a:solidFill>
                </a:rPr>
                <a:t>Popular</a:t>
              </a:r>
            </a:p>
          </p:txBody>
        </p:sp>
        <p:sp>
          <p:nvSpPr>
            <p:cNvPr id="113" name="CuadroTexto 112">
              <a:extLst>
                <a:ext uri="{FF2B5EF4-FFF2-40B4-BE49-F238E27FC236}">
                  <a16:creationId xmlns:a16="http://schemas.microsoft.com/office/drawing/2014/main" id="{E4DA91F6-88EF-F240-99DB-159688DDA604}"/>
                </a:ext>
              </a:extLst>
            </p:cNvPr>
            <p:cNvSpPr txBox="1"/>
            <p:nvPr/>
          </p:nvSpPr>
          <p:spPr>
            <a:xfrm>
              <a:off x="72028" y="1768354"/>
              <a:ext cx="78739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100">
                  <a:solidFill>
                    <a:schemeClr val="bg2"/>
                  </a:solidFill>
                </a:rPr>
                <a:t>Artesanía</a:t>
              </a:r>
            </a:p>
          </p:txBody>
        </p:sp>
        <p:sp>
          <p:nvSpPr>
            <p:cNvPr id="62" name="Rectángulo 61">
              <a:extLst>
                <a:ext uri="{FF2B5EF4-FFF2-40B4-BE49-F238E27FC236}">
                  <a16:creationId xmlns:a16="http://schemas.microsoft.com/office/drawing/2014/main" id="{100BABB5-479F-5D4E-81EA-846EED6A14F0}"/>
                </a:ext>
              </a:extLst>
            </p:cNvPr>
            <p:cNvSpPr/>
            <p:nvPr/>
          </p:nvSpPr>
          <p:spPr>
            <a:xfrm>
              <a:off x="7462777" y="212560"/>
              <a:ext cx="678616" cy="57232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4" name="Rectángulo 63">
              <a:extLst>
                <a:ext uri="{FF2B5EF4-FFF2-40B4-BE49-F238E27FC236}">
                  <a16:creationId xmlns:a16="http://schemas.microsoft.com/office/drawing/2014/main" id="{225E1CB4-DA13-BF44-8255-E2ABAC5BEF44}"/>
                </a:ext>
              </a:extLst>
            </p:cNvPr>
            <p:cNvSpPr/>
            <p:nvPr/>
          </p:nvSpPr>
          <p:spPr>
            <a:xfrm>
              <a:off x="7462777" y="1697881"/>
              <a:ext cx="678616" cy="57232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F90BADC0-DCC8-E74A-87F0-B8A15C22338A}"/>
                </a:ext>
              </a:extLst>
            </p:cNvPr>
            <p:cNvSpPr/>
            <p:nvPr/>
          </p:nvSpPr>
          <p:spPr>
            <a:xfrm>
              <a:off x="7462777" y="1016539"/>
              <a:ext cx="678616" cy="57232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5" name="CuadroTexto 94">
              <a:extLst>
                <a:ext uri="{FF2B5EF4-FFF2-40B4-BE49-F238E27FC236}">
                  <a16:creationId xmlns:a16="http://schemas.microsoft.com/office/drawing/2014/main" id="{0C7CF0E9-F9A4-184F-8CBA-39702996F35D}"/>
                </a:ext>
              </a:extLst>
            </p:cNvPr>
            <p:cNvSpPr txBox="1"/>
            <p:nvPr/>
          </p:nvSpPr>
          <p:spPr>
            <a:xfrm>
              <a:off x="7393614" y="388124"/>
              <a:ext cx="81945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900">
                  <a:solidFill>
                    <a:schemeClr val="bg1"/>
                  </a:solidFill>
                </a:rPr>
                <a:t>COMERCIO</a:t>
              </a:r>
            </a:p>
          </p:txBody>
        </p:sp>
        <p:sp>
          <p:nvSpPr>
            <p:cNvPr id="117" name="CuadroTexto 116">
              <a:extLst>
                <a:ext uri="{FF2B5EF4-FFF2-40B4-BE49-F238E27FC236}">
                  <a16:creationId xmlns:a16="http://schemas.microsoft.com/office/drawing/2014/main" id="{000DB698-F20C-9740-8E3F-70F82B2FF62C}"/>
                </a:ext>
              </a:extLst>
            </p:cNvPr>
            <p:cNvSpPr txBox="1"/>
            <p:nvPr/>
          </p:nvSpPr>
          <p:spPr>
            <a:xfrm>
              <a:off x="7399073" y="1116937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900">
                  <a:solidFill>
                    <a:schemeClr val="bg1"/>
                  </a:solidFill>
                </a:rPr>
                <a:t>BOUTIQUE</a:t>
              </a:r>
            </a:p>
            <a:p>
              <a:r>
                <a:rPr lang="es-MX" sz="900">
                  <a:solidFill>
                    <a:schemeClr val="bg1"/>
                  </a:solidFill>
                </a:rPr>
                <a:t>GAL ARTE</a:t>
              </a:r>
            </a:p>
          </p:txBody>
        </p:sp>
        <p:sp>
          <p:nvSpPr>
            <p:cNvPr id="153" name="CuadroTexto 152">
              <a:extLst>
                <a:ext uri="{FF2B5EF4-FFF2-40B4-BE49-F238E27FC236}">
                  <a16:creationId xmlns:a16="http://schemas.microsoft.com/office/drawing/2014/main" id="{74C0C6A7-C615-5547-87F5-0E2A2F4ECE3A}"/>
                </a:ext>
              </a:extLst>
            </p:cNvPr>
            <p:cNvSpPr txBox="1"/>
            <p:nvPr/>
          </p:nvSpPr>
          <p:spPr>
            <a:xfrm>
              <a:off x="7390963" y="1812360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900">
                  <a:solidFill>
                    <a:schemeClr val="bg1"/>
                  </a:solidFill>
                </a:rPr>
                <a:t>TIENDA DE</a:t>
              </a:r>
            </a:p>
            <a:p>
              <a:pPr algn="ctr"/>
              <a:r>
                <a:rPr lang="es-MX" sz="900">
                  <a:solidFill>
                    <a:schemeClr val="bg1"/>
                  </a:solidFill>
                </a:rPr>
                <a:t>DEPTO.</a:t>
              </a:r>
            </a:p>
          </p:txBody>
        </p:sp>
        <p:sp>
          <p:nvSpPr>
            <p:cNvPr id="97" name="Rectángulo 96">
              <a:extLst>
                <a:ext uri="{FF2B5EF4-FFF2-40B4-BE49-F238E27FC236}">
                  <a16:creationId xmlns:a16="http://schemas.microsoft.com/office/drawing/2014/main" id="{F4508B5E-02C4-7C45-B36B-1F17FBC7429D}"/>
                </a:ext>
              </a:extLst>
            </p:cNvPr>
            <p:cNvSpPr/>
            <p:nvPr/>
          </p:nvSpPr>
          <p:spPr>
            <a:xfrm>
              <a:off x="8294819" y="217599"/>
              <a:ext cx="678616" cy="572326"/>
            </a:xfrm>
            <a:prstGeom prst="rect">
              <a:avLst/>
            </a:prstGeom>
            <a:solidFill>
              <a:srgbClr val="FFBB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9" name="Rectángulo 98">
              <a:extLst>
                <a:ext uri="{FF2B5EF4-FFF2-40B4-BE49-F238E27FC236}">
                  <a16:creationId xmlns:a16="http://schemas.microsoft.com/office/drawing/2014/main" id="{B9E7F0F1-1C44-9A45-90F1-2DC756D1B729}"/>
                </a:ext>
              </a:extLst>
            </p:cNvPr>
            <p:cNvSpPr/>
            <p:nvPr/>
          </p:nvSpPr>
          <p:spPr>
            <a:xfrm>
              <a:off x="8294819" y="1702920"/>
              <a:ext cx="678616" cy="572326"/>
            </a:xfrm>
            <a:prstGeom prst="rect">
              <a:avLst/>
            </a:prstGeom>
            <a:solidFill>
              <a:srgbClr val="FFBB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0" name="Rectángulo 99">
              <a:extLst>
                <a:ext uri="{FF2B5EF4-FFF2-40B4-BE49-F238E27FC236}">
                  <a16:creationId xmlns:a16="http://schemas.microsoft.com/office/drawing/2014/main" id="{676AC983-B3E3-6C46-83C3-7F73EBA8B9D5}"/>
                </a:ext>
              </a:extLst>
            </p:cNvPr>
            <p:cNvSpPr/>
            <p:nvPr/>
          </p:nvSpPr>
          <p:spPr>
            <a:xfrm>
              <a:off x="8294819" y="1021578"/>
              <a:ext cx="678616" cy="572326"/>
            </a:xfrm>
            <a:prstGeom prst="rect">
              <a:avLst/>
            </a:prstGeom>
            <a:solidFill>
              <a:srgbClr val="FFBB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6" name="CuadroTexto 95">
              <a:extLst>
                <a:ext uri="{FF2B5EF4-FFF2-40B4-BE49-F238E27FC236}">
                  <a16:creationId xmlns:a16="http://schemas.microsoft.com/office/drawing/2014/main" id="{7885BE24-A640-BF40-BB86-3AFBC775E76A}"/>
                </a:ext>
              </a:extLst>
            </p:cNvPr>
            <p:cNvSpPr txBox="1"/>
            <p:nvPr/>
          </p:nvSpPr>
          <p:spPr>
            <a:xfrm>
              <a:off x="8262358" y="336183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900"/>
                <a:t>NICHO DE</a:t>
              </a:r>
            </a:p>
            <a:p>
              <a:pPr algn="ctr"/>
              <a:r>
                <a:rPr lang="es-MX" sz="900"/>
                <a:t>MERCADO</a:t>
              </a:r>
            </a:p>
          </p:txBody>
        </p:sp>
        <p:sp>
          <p:nvSpPr>
            <p:cNvPr id="127" name="Rectángulo 126">
              <a:extLst>
                <a:ext uri="{FF2B5EF4-FFF2-40B4-BE49-F238E27FC236}">
                  <a16:creationId xmlns:a16="http://schemas.microsoft.com/office/drawing/2014/main" id="{128C8EB3-DBCE-584A-9B58-17D33A048F11}"/>
                </a:ext>
              </a:extLst>
            </p:cNvPr>
            <p:cNvSpPr/>
            <p:nvPr/>
          </p:nvSpPr>
          <p:spPr>
            <a:xfrm>
              <a:off x="8367654" y="1071677"/>
              <a:ext cx="556252" cy="2391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58" name="Rectángulo 157">
              <a:extLst>
                <a:ext uri="{FF2B5EF4-FFF2-40B4-BE49-F238E27FC236}">
                  <a16:creationId xmlns:a16="http://schemas.microsoft.com/office/drawing/2014/main" id="{9CE1C85D-DB31-9C44-BFE9-B0D3FE97B4AD}"/>
                </a:ext>
              </a:extLst>
            </p:cNvPr>
            <p:cNvSpPr/>
            <p:nvPr/>
          </p:nvSpPr>
          <p:spPr>
            <a:xfrm>
              <a:off x="8371517" y="1376188"/>
              <a:ext cx="556252" cy="1763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152" name="Grupo 151">
              <a:extLst>
                <a:ext uri="{FF2B5EF4-FFF2-40B4-BE49-F238E27FC236}">
                  <a16:creationId xmlns:a16="http://schemas.microsoft.com/office/drawing/2014/main" id="{66BA489D-A234-BF42-A228-0A3FF946C26C}"/>
                </a:ext>
              </a:extLst>
            </p:cNvPr>
            <p:cNvGrpSpPr/>
            <p:nvPr/>
          </p:nvGrpSpPr>
          <p:grpSpPr>
            <a:xfrm>
              <a:off x="8351399" y="1874427"/>
              <a:ext cx="560115" cy="359763"/>
              <a:chOff x="8380399" y="2129724"/>
              <a:chExt cx="560115" cy="480870"/>
            </a:xfrm>
          </p:grpSpPr>
          <p:sp>
            <p:nvSpPr>
              <p:cNvPr id="163" name="Rectángulo 162">
                <a:extLst>
                  <a:ext uri="{FF2B5EF4-FFF2-40B4-BE49-F238E27FC236}">
                    <a16:creationId xmlns:a16="http://schemas.microsoft.com/office/drawing/2014/main" id="{95DB3373-810D-F84D-974A-9BE7D3E95437}"/>
                  </a:ext>
                </a:extLst>
              </p:cNvPr>
              <p:cNvSpPr/>
              <p:nvPr/>
            </p:nvSpPr>
            <p:spPr>
              <a:xfrm>
                <a:off x="8380399" y="2129724"/>
                <a:ext cx="556252" cy="23917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64" name="Rectángulo 163">
                <a:extLst>
                  <a:ext uri="{FF2B5EF4-FFF2-40B4-BE49-F238E27FC236}">
                    <a16:creationId xmlns:a16="http://schemas.microsoft.com/office/drawing/2014/main" id="{81B19AF3-9F56-AE49-B2FE-EFE0133244C7}"/>
                  </a:ext>
                </a:extLst>
              </p:cNvPr>
              <p:cNvSpPr/>
              <p:nvPr/>
            </p:nvSpPr>
            <p:spPr>
              <a:xfrm>
                <a:off x="8384262" y="2434235"/>
                <a:ext cx="556252" cy="17635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157" name="CuadroTexto 156">
              <a:extLst>
                <a:ext uri="{FF2B5EF4-FFF2-40B4-BE49-F238E27FC236}">
                  <a16:creationId xmlns:a16="http://schemas.microsoft.com/office/drawing/2014/main" id="{292B0AA3-7E8E-C64D-8C8C-585E9408A343}"/>
                </a:ext>
              </a:extLst>
            </p:cNvPr>
            <p:cNvSpPr txBox="1"/>
            <p:nvPr/>
          </p:nvSpPr>
          <p:spPr>
            <a:xfrm>
              <a:off x="8320263" y="1053990"/>
              <a:ext cx="78579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/>
                <a:t>Cultura</a:t>
              </a:r>
            </a:p>
          </p:txBody>
        </p:sp>
        <p:sp>
          <p:nvSpPr>
            <p:cNvPr id="176" name="CuadroTexto 175">
              <a:extLst>
                <a:ext uri="{FF2B5EF4-FFF2-40B4-BE49-F238E27FC236}">
                  <a16:creationId xmlns:a16="http://schemas.microsoft.com/office/drawing/2014/main" id="{E00A7A22-8CF3-D740-9AA5-6E8944D3A0B7}"/>
                </a:ext>
              </a:extLst>
            </p:cNvPr>
            <p:cNvSpPr txBox="1"/>
            <p:nvPr/>
          </p:nvSpPr>
          <p:spPr>
            <a:xfrm>
              <a:off x="8321050" y="1848345"/>
              <a:ext cx="78579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/>
                <a:t>Cultura</a:t>
              </a:r>
            </a:p>
          </p:txBody>
        </p:sp>
        <p:sp>
          <p:nvSpPr>
            <p:cNvPr id="161" name="CuadroTexto 160">
              <a:extLst>
                <a:ext uri="{FF2B5EF4-FFF2-40B4-BE49-F238E27FC236}">
                  <a16:creationId xmlns:a16="http://schemas.microsoft.com/office/drawing/2014/main" id="{4CB78B66-655C-2649-865A-86C34A72E69E}"/>
                </a:ext>
              </a:extLst>
            </p:cNvPr>
            <p:cNvSpPr txBox="1"/>
            <p:nvPr/>
          </p:nvSpPr>
          <p:spPr>
            <a:xfrm>
              <a:off x="8514830" y="1329080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/>
                <a:t>$</a:t>
              </a:r>
            </a:p>
          </p:txBody>
        </p:sp>
        <p:sp>
          <p:nvSpPr>
            <p:cNvPr id="181" name="CuadroTexto 180">
              <a:extLst>
                <a:ext uri="{FF2B5EF4-FFF2-40B4-BE49-F238E27FC236}">
                  <a16:creationId xmlns:a16="http://schemas.microsoft.com/office/drawing/2014/main" id="{D5D7CEB2-170B-4348-B5AD-9EE85AD6F09A}"/>
                </a:ext>
              </a:extLst>
            </p:cNvPr>
            <p:cNvSpPr txBox="1"/>
            <p:nvPr/>
          </p:nvSpPr>
          <p:spPr>
            <a:xfrm>
              <a:off x="8514830" y="2046378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100"/>
                <a:t>$</a:t>
              </a:r>
            </a:p>
          </p:txBody>
        </p:sp>
      </p:grp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93B02951-2CA5-8641-B843-77DAEC40AE66}"/>
              </a:ext>
            </a:extLst>
          </p:cNvPr>
          <p:cNvCxnSpPr/>
          <p:nvPr/>
        </p:nvCxnSpPr>
        <p:spPr>
          <a:xfrm>
            <a:off x="1887723" y="1223797"/>
            <a:ext cx="5292969" cy="87055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ector recto de flecha 192">
            <a:extLst>
              <a:ext uri="{FF2B5EF4-FFF2-40B4-BE49-F238E27FC236}">
                <a16:creationId xmlns:a16="http://schemas.microsoft.com/office/drawing/2014/main" id="{8D72B84F-4587-9F40-8E7D-F12C215B21ED}"/>
              </a:ext>
            </a:extLst>
          </p:cNvPr>
          <p:cNvCxnSpPr/>
          <p:nvPr/>
        </p:nvCxnSpPr>
        <p:spPr>
          <a:xfrm>
            <a:off x="1877989" y="1924993"/>
            <a:ext cx="5292969" cy="87055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1CDB6EE8-D1F8-7048-B2B2-A4005DAB546D}"/>
              </a:ext>
            </a:extLst>
          </p:cNvPr>
          <p:cNvSpPr/>
          <p:nvPr/>
        </p:nvSpPr>
        <p:spPr>
          <a:xfrm>
            <a:off x="3303285" y="940063"/>
            <a:ext cx="2303584" cy="1294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/>
              <a:t>UNIDADES DE PROMOCIÓN Y COMERCIALIZACIÓN CONJUNTA</a:t>
            </a:r>
          </a:p>
        </p:txBody>
      </p:sp>
    </p:spTree>
    <p:extLst>
      <p:ext uri="{BB962C8B-B14F-4D97-AF65-F5344CB8AC3E}">
        <p14:creationId xmlns:p14="http://schemas.microsoft.com/office/powerpoint/2010/main" val="145777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tarjeta de presentación, paraguas&#10;&#10;Descripción generada automáticamente">
            <a:extLst>
              <a:ext uri="{FF2B5EF4-FFF2-40B4-BE49-F238E27FC236}">
                <a16:creationId xmlns:a16="http://schemas.microsoft.com/office/drawing/2014/main" id="{7E0AF1BF-0F9A-E04D-B5AF-AF8932608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174" y="303196"/>
            <a:ext cx="3478449" cy="4537108"/>
          </a:xfrm>
          <a:prstGeom prst="rect">
            <a:avLst/>
          </a:prstGeom>
        </p:spPr>
      </p:pic>
      <p:pic>
        <p:nvPicPr>
          <p:cNvPr id="12" name="Imagen 11" descr="Imagen que contiene jugador&#10;&#10;Descripción generada automáticamente">
            <a:extLst>
              <a:ext uri="{FF2B5EF4-FFF2-40B4-BE49-F238E27FC236}">
                <a16:creationId xmlns:a16="http://schemas.microsoft.com/office/drawing/2014/main" id="{A75C701F-6279-1847-A9D3-A7991B345D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4614" y="303196"/>
            <a:ext cx="3327212" cy="453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7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1371600" y="1476000"/>
            <a:ext cx="5888736" cy="304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MX" sz="4000"/>
              <a:t>Si los pobres insisten en vender a los pobres, seguirán siendo pobres toda la vida</a:t>
            </a:r>
            <a:r>
              <a:rPr lang="es-MX"/>
              <a:t>.</a:t>
            </a:r>
          </a:p>
        </p:txBody>
      </p:sp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100000">
              <a:schemeClr val="accent1"/>
            </a:gs>
          </a:gsLst>
          <a:lin ang="5400012" scaled="0"/>
        </a:gra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CCEA975-EF77-9343-B32F-9BCC66CB3102}"/>
              </a:ext>
            </a:extLst>
          </p:cNvPr>
          <p:cNvSpPr txBox="1"/>
          <p:nvPr/>
        </p:nvSpPr>
        <p:spPr>
          <a:xfrm>
            <a:off x="484983" y="2144341"/>
            <a:ext cx="81740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i="1"/>
              <a:t>La mayoría de las micro y pequeñas empresas en México</a:t>
            </a:r>
          </a:p>
          <a:p>
            <a:r>
              <a:rPr lang="es-MX" sz="2000" i="1"/>
              <a:t>está produciendo lo que no debiera producir, está vendiendo</a:t>
            </a:r>
          </a:p>
          <a:p>
            <a:r>
              <a:rPr lang="es-MX" sz="2000" i="1"/>
              <a:t>donde no debiera vender y está comprando como no debiera comprar</a:t>
            </a:r>
          </a:p>
        </p:txBody>
      </p:sp>
    </p:spTree>
    <p:extLst>
      <p:ext uri="{BB962C8B-B14F-4D97-AF65-F5344CB8AC3E}">
        <p14:creationId xmlns:p14="http://schemas.microsoft.com/office/powerpoint/2010/main" val="412777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100000">
              <a:schemeClr val="accent1"/>
            </a:gs>
          </a:gsLst>
          <a:lin ang="5400012" scaled="0"/>
        </a:gra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CCEA975-EF77-9343-B32F-9BCC66CB3102}"/>
              </a:ext>
            </a:extLst>
          </p:cNvPr>
          <p:cNvSpPr txBox="1"/>
          <p:nvPr/>
        </p:nvSpPr>
        <p:spPr>
          <a:xfrm>
            <a:off x="462850" y="1865209"/>
            <a:ext cx="7649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i="1"/>
              <a:t>El peor mercado del mundo para los productos de Acaxochitlán…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FDF0038-5998-0642-9BDE-C926FF78BBA8}"/>
              </a:ext>
            </a:extLst>
          </p:cNvPr>
          <p:cNvSpPr txBox="1"/>
          <p:nvPr/>
        </p:nvSpPr>
        <p:spPr>
          <a:xfrm>
            <a:off x="462850" y="2571750"/>
            <a:ext cx="1968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i="1"/>
              <a:t>es</a:t>
            </a:r>
            <a:r>
              <a:rPr lang="es-MX" sz="1600" i="1"/>
              <a:t> </a:t>
            </a:r>
            <a:r>
              <a:rPr lang="es-MX" sz="2000" i="1"/>
              <a:t>Acaxochitlán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100000">
              <a:schemeClr val="accent1"/>
            </a:gs>
          </a:gsLst>
          <a:lin ang="5400012" scaled="0"/>
        </a:gra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DC4AF388-B45C-C34E-BA78-4BD01EF836F2}"/>
              </a:ext>
            </a:extLst>
          </p:cNvPr>
          <p:cNvGrpSpPr/>
          <p:nvPr/>
        </p:nvGrpSpPr>
        <p:grpSpPr>
          <a:xfrm>
            <a:off x="803898" y="2499630"/>
            <a:ext cx="7321833" cy="498544"/>
            <a:chOff x="803898" y="2499630"/>
            <a:chExt cx="7321833" cy="498544"/>
          </a:xfrm>
        </p:grpSpPr>
        <p:sp>
          <p:nvSpPr>
            <p:cNvPr id="25" name="Rectángulo redondeado 24">
              <a:extLst>
                <a:ext uri="{FF2B5EF4-FFF2-40B4-BE49-F238E27FC236}">
                  <a16:creationId xmlns:a16="http://schemas.microsoft.com/office/drawing/2014/main" id="{3BC331D7-8085-B748-8DD1-F7DE0161B9F4}"/>
                </a:ext>
              </a:extLst>
            </p:cNvPr>
            <p:cNvSpPr/>
            <p:nvPr/>
          </p:nvSpPr>
          <p:spPr>
            <a:xfrm>
              <a:off x="803898" y="2499630"/>
              <a:ext cx="1194756" cy="478577"/>
            </a:xfrm>
            <a:prstGeom prst="roundRect">
              <a:avLst/>
            </a:prstGeom>
            <a:solidFill>
              <a:srgbClr val="84B2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626E9F5C-F56C-0C49-B906-158872E4F972}"/>
                </a:ext>
              </a:extLst>
            </p:cNvPr>
            <p:cNvSpPr txBox="1"/>
            <p:nvPr/>
          </p:nvSpPr>
          <p:spPr>
            <a:xfrm>
              <a:off x="934152" y="2518022"/>
              <a:ext cx="98296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100">
                  <a:solidFill>
                    <a:schemeClr val="bg1"/>
                  </a:solidFill>
                </a:rPr>
                <a:t>GOBIERNO </a:t>
              </a:r>
            </a:p>
            <a:p>
              <a:r>
                <a:rPr lang="es-MX" sz="1100">
                  <a:solidFill>
                    <a:schemeClr val="bg1"/>
                  </a:solidFill>
                </a:rPr>
                <a:t>MUNICIPAL</a:t>
              </a:r>
            </a:p>
          </p:txBody>
        </p:sp>
        <p:sp>
          <p:nvSpPr>
            <p:cNvPr id="29" name="Rectángulo redondeado 28">
              <a:extLst>
                <a:ext uri="{FF2B5EF4-FFF2-40B4-BE49-F238E27FC236}">
                  <a16:creationId xmlns:a16="http://schemas.microsoft.com/office/drawing/2014/main" id="{AB62C5C7-8964-8E4E-A5CE-E502C5514C82}"/>
                </a:ext>
              </a:extLst>
            </p:cNvPr>
            <p:cNvSpPr/>
            <p:nvPr/>
          </p:nvSpPr>
          <p:spPr>
            <a:xfrm>
              <a:off x="6930975" y="2519597"/>
              <a:ext cx="1194756" cy="478577"/>
            </a:xfrm>
            <a:prstGeom prst="roundRect">
              <a:avLst/>
            </a:prstGeom>
            <a:solidFill>
              <a:srgbClr val="C2054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479FE8E3-A952-554E-8848-D7B738DE5FA3}"/>
                </a:ext>
              </a:extLst>
            </p:cNvPr>
            <p:cNvSpPr txBox="1"/>
            <p:nvPr/>
          </p:nvSpPr>
          <p:spPr>
            <a:xfrm>
              <a:off x="7061229" y="2537989"/>
              <a:ext cx="98296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100">
                  <a:solidFill>
                    <a:schemeClr val="bg1"/>
                  </a:solidFill>
                </a:rPr>
                <a:t>GOBIERNO </a:t>
              </a:r>
            </a:p>
            <a:p>
              <a:r>
                <a:rPr lang="es-MX" sz="1100">
                  <a:solidFill>
                    <a:schemeClr val="bg1"/>
                  </a:solidFill>
                </a:rPr>
                <a:t>MUNICIPAL</a:t>
              </a: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8C801306-94C4-8B43-A358-304D045DEEA4}"/>
              </a:ext>
            </a:extLst>
          </p:cNvPr>
          <p:cNvGrpSpPr/>
          <p:nvPr/>
        </p:nvGrpSpPr>
        <p:grpSpPr>
          <a:xfrm>
            <a:off x="101505" y="3714472"/>
            <a:ext cx="8701116" cy="861487"/>
            <a:chOff x="143021" y="3694456"/>
            <a:chExt cx="8701116" cy="861487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8D09A805-1006-694C-8964-9021C78C84F3}"/>
                </a:ext>
              </a:extLst>
            </p:cNvPr>
            <p:cNvGrpSpPr/>
            <p:nvPr/>
          </p:nvGrpSpPr>
          <p:grpSpPr>
            <a:xfrm>
              <a:off x="143021" y="3694456"/>
              <a:ext cx="8687752" cy="861487"/>
              <a:chOff x="143021" y="3694456"/>
              <a:chExt cx="8687752" cy="861487"/>
            </a:xfrm>
          </p:grpSpPr>
          <p:grpSp>
            <p:nvGrpSpPr>
              <p:cNvPr id="5" name="Grupo 4">
                <a:extLst>
                  <a:ext uri="{FF2B5EF4-FFF2-40B4-BE49-F238E27FC236}">
                    <a16:creationId xmlns:a16="http://schemas.microsoft.com/office/drawing/2014/main" id="{9E65BB54-969E-D343-A0BF-81BA8346EF50}"/>
                  </a:ext>
                </a:extLst>
              </p:cNvPr>
              <p:cNvGrpSpPr/>
              <p:nvPr/>
            </p:nvGrpSpPr>
            <p:grpSpPr>
              <a:xfrm>
                <a:off x="5864685" y="3694456"/>
                <a:ext cx="2966088" cy="791228"/>
                <a:chOff x="5864685" y="3684213"/>
                <a:chExt cx="2966088" cy="791228"/>
              </a:xfrm>
            </p:grpSpPr>
            <p:sp>
              <p:nvSpPr>
                <p:cNvPr id="40" name="Cubo 39">
                  <a:extLst>
                    <a:ext uri="{FF2B5EF4-FFF2-40B4-BE49-F238E27FC236}">
                      <a16:creationId xmlns:a16="http://schemas.microsoft.com/office/drawing/2014/main" id="{CBEDCACE-616B-CF4A-A27C-76E4488FE0C9}"/>
                    </a:ext>
                  </a:extLst>
                </p:cNvPr>
                <p:cNvSpPr/>
                <p:nvPr/>
              </p:nvSpPr>
              <p:spPr>
                <a:xfrm>
                  <a:off x="5864685" y="3754472"/>
                  <a:ext cx="1213339" cy="720969"/>
                </a:xfrm>
                <a:prstGeom prst="cub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42" name="Elipse 41">
                  <a:extLst>
                    <a:ext uri="{FF2B5EF4-FFF2-40B4-BE49-F238E27FC236}">
                      <a16:creationId xmlns:a16="http://schemas.microsoft.com/office/drawing/2014/main" id="{29A536B4-5555-844D-89C1-4752860D28E2}"/>
                    </a:ext>
                  </a:extLst>
                </p:cNvPr>
                <p:cNvSpPr/>
                <p:nvPr/>
              </p:nvSpPr>
              <p:spPr>
                <a:xfrm>
                  <a:off x="7961241" y="3684213"/>
                  <a:ext cx="869532" cy="791228"/>
                </a:xfrm>
                <a:prstGeom prst="ellipse">
                  <a:avLst/>
                </a:prstGeom>
                <a:blipFill>
                  <a:blip r:embed="rId3"/>
                  <a:tile tx="0" ty="0" sx="100000" sy="100000" flip="none" algn="tl"/>
                </a:blip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4" name="Grupo 3">
                <a:extLst>
                  <a:ext uri="{FF2B5EF4-FFF2-40B4-BE49-F238E27FC236}">
                    <a16:creationId xmlns:a16="http://schemas.microsoft.com/office/drawing/2014/main" id="{BA053026-409E-BA41-B293-A8EAB2D6E2F6}"/>
                  </a:ext>
                </a:extLst>
              </p:cNvPr>
              <p:cNvGrpSpPr/>
              <p:nvPr/>
            </p:nvGrpSpPr>
            <p:grpSpPr>
              <a:xfrm>
                <a:off x="143021" y="3764715"/>
                <a:ext cx="2736270" cy="791228"/>
                <a:chOff x="143021" y="3754472"/>
                <a:chExt cx="2736270" cy="791228"/>
              </a:xfrm>
            </p:grpSpPr>
            <p:sp>
              <p:nvSpPr>
                <p:cNvPr id="8" name="Cubo 7">
                  <a:extLst>
                    <a:ext uri="{FF2B5EF4-FFF2-40B4-BE49-F238E27FC236}">
                      <a16:creationId xmlns:a16="http://schemas.microsoft.com/office/drawing/2014/main" id="{902BB20A-9C55-3B4B-A05E-434B78F90096}"/>
                    </a:ext>
                  </a:extLst>
                </p:cNvPr>
                <p:cNvSpPr/>
                <p:nvPr/>
              </p:nvSpPr>
              <p:spPr>
                <a:xfrm>
                  <a:off x="1665952" y="3754472"/>
                  <a:ext cx="1213339" cy="720969"/>
                </a:xfrm>
                <a:prstGeom prst="cub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9" name="Elipse 8">
                  <a:extLst>
                    <a:ext uri="{FF2B5EF4-FFF2-40B4-BE49-F238E27FC236}">
                      <a16:creationId xmlns:a16="http://schemas.microsoft.com/office/drawing/2014/main" id="{F4FE116C-34D9-504D-8058-5D3B54D3B581}"/>
                    </a:ext>
                  </a:extLst>
                </p:cNvPr>
                <p:cNvSpPr/>
                <p:nvPr/>
              </p:nvSpPr>
              <p:spPr>
                <a:xfrm>
                  <a:off x="143021" y="3754472"/>
                  <a:ext cx="869532" cy="791228"/>
                </a:xfrm>
                <a:prstGeom prst="ellipse">
                  <a:avLst/>
                </a:prstGeom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0" name="CuadroTexto 9">
                  <a:extLst>
                    <a:ext uri="{FF2B5EF4-FFF2-40B4-BE49-F238E27FC236}">
                      <a16:creationId xmlns:a16="http://schemas.microsoft.com/office/drawing/2014/main" id="{6DCE65E0-BFBA-914A-BA57-101D3AA7368C}"/>
                    </a:ext>
                  </a:extLst>
                </p:cNvPr>
                <p:cNvSpPr txBox="1"/>
                <p:nvPr/>
              </p:nvSpPr>
              <p:spPr>
                <a:xfrm>
                  <a:off x="1665952" y="4079827"/>
                  <a:ext cx="106150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MX" sz="1000"/>
                    <a:t>PRODUCCIÓN</a:t>
                  </a:r>
                </a:p>
                <a:p>
                  <a:pPr algn="ctr"/>
                  <a:r>
                    <a:rPr lang="es-MX" sz="1000"/>
                    <a:t>“A”</a:t>
                  </a:r>
                </a:p>
              </p:txBody>
            </p:sp>
            <p:sp>
              <p:nvSpPr>
                <p:cNvPr id="46" name="CuadroTexto 45">
                  <a:extLst>
                    <a:ext uri="{FF2B5EF4-FFF2-40B4-BE49-F238E27FC236}">
                      <a16:creationId xmlns:a16="http://schemas.microsoft.com/office/drawing/2014/main" id="{2E91BB79-BA71-7145-88AF-A252C2F31944}"/>
                    </a:ext>
                  </a:extLst>
                </p:cNvPr>
                <p:cNvSpPr txBox="1"/>
                <p:nvPr/>
              </p:nvSpPr>
              <p:spPr>
                <a:xfrm>
                  <a:off x="162952" y="4036748"/>
                  <a:ext cx="873957" cy="415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MX" sz="1050"/>
                    <a:t>MERCADO</a:t>
                  </a:r>
                </a:p>
                <a:p>
                  <a:pPr algn="ctr"/>
                  <a:r>
                    <a:rPr lang="es-MX" sz="1050"/>
                    <a:t>“A”</a:t>
                  </a:r>
                </a:p>
              </p:txBody>
            </p:sp>
          </p:grpSp>
        </p:grp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83D2390C-9B22-C54E-B7B6-1596D0614E0C}"/>
                </a:ext>
              </a:extLst>
            </p:cNvPr>
            <p:cNvSpPr txBox="1"/>
            <p:nvPr/>
          </p:nvSpPr>
          <p:spPr>
            <a:xfrm>
              <a:off x="5851321" y="4033236"/>
              <a:ext cx="10615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00"/>
                <a:t>PRODUCCIÓN</a:t>
              </a:r>
            </a:p>
            <a:p>
              <a:pPr algn="ctr"/>
              <a:r>
                <a:rPr lang="es-MX" sz="1000"/>
                <a:t>“B”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D3A451AD-6AE1-AB4E-9D84-20EED4FD174E}"/>
                </a:ext>
              </a:extLst>
            </p:cNvPr>
            <p:cNvSpPr txBox="1"/>
            <p:nvPr/>
          </p:nvSpPr>
          <p:spPr>
            <a:xfrm>
              <a:off x="7970180" y="3952869"/>
              <a:ext cx="873957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50"/>
                <a:t>MERCADO</a:t>
              </a:r>
            </a:p>
            <a:p>
              <a:pPr algn="ctr"/>
              <a:r>
                <a:rPr lang="es-MX" sz="1050"/>
                <a:t>“B”</a:t>
              </a: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33FF6953-3177-3B47-AE36-C90684303D07}"/>
              </a:ext>
            </a:extLst>
          </p:cNvPr>
          <p:cNvGrpSpPr/>
          <p:nvPr/>
        </p:nvGrpSpPr>
        <p:grpSpPr>
          <a:xfrm>
            <a:off x="446589" y="1565739"/>
            <a:ext cx="8076104" cy="3167009"/>
            <a:chOff x="446589" y="1565739"/>
            <a:chExt cx="8076104" cy="3167009"/>
          </a:xfrm>
        </p:grpSpPr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E276D41F-450C-C940-9EA1-4DF31EB2D451}"/>
                </a:ext>
              </a:extLst>
            </p:cNvPr>
            <p:cNvGrpSpPr/>
            <p:nvPr/>
          </p:nvGrpSpPr>
          <p:grpSpPr>
            <a:xfrm>
              <a:off x="446589" y="1565739"/>
              <a:ext cx="8076104" cy="2246725"/>
              <a:chOff x="446589" y="1565739"/>
              <a:chExt cx="8076104" cy="2246725"/>
            </a:xfrm>
          </p:grpSpPr>
          <p:grpSp>
            <p:nvGrpSpPr>
              <p:cNvPr id="19" name="Google Shape;403;p37">
                <a:extLst>
                  <a:ext uri="{FF2B5EF4-FFF2-40B4-BE49-F238E27FC236}">
                    <a16:creationId xmlns:a16="http://schemas.microsoft.com/office/drawing/2014/main" id="{B46503F0-8A1C-2F48-B625-52ABBC05DFCD}"/>
                  </a:ext>
                </a:extLst>
              </p:cNvPr>
              <p:cNvGrpSpPr/>
              <p:nvPr/>
            </p:nvGrpSpPr>
            <p:grpSpPr>
              <a:xfrm>
                <a:off x="4046909" y="1565739"/>
                <a:ext cx="941034" cy="1221521"/>
                <a:chOff x="1246775" y="910975"/>
                <a:chExt cx="439650" cy="523900"/>
              </a:xfrm>
              <a:solidFill>
                <a:srgbClr val="0070C0"/>
              </a:solidFill>
            </p:grpSpPr>
            <p:sp>
              <p:nvSpPr>
                <p:cNvPr id="20" name="Google Shape;404;p37">
                  <a:extLst>
                    <a:ext uri="{FF2B5EF4-FFF2-40B4-BE49-F238E27FC236}">
                      <a16:creationId xmlns:a16="http://schemas.microsoft.com/office/drawing/2014/main" id="{74F0BD41-7ED1-7A41-97FC-AD1A74C3D69D}"/>
                    </a:ext>
                  </a:extLst>
                </p:cNvPr>
                <p:cNvSpPr/>
                <p:nvPr/>
              </p:nvSpPr>
              <p:spPr>
                <a:xfrm>
                  <a:off x="1246775" y="970800"/>
                  <a:ext cx="378575" cy="46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43" h="18563" extrusionOk="0">
                      <a:moveTo>
                        <a:pt x="782" y="1"/>
                      </a:moveTo>
                      <a:lnTo>
                        <a:pt x="636" y="25"/>
                      </a:lnTo>
                      <a:lnTo>
                        <a:pt x="489" y="50"/>
                      </a:lnTo>
                      <a:lnTo>
                        <a:pt x="343" y="123"/>
                      </a:lnTo>
                      <a:lnTo>
                        <a:pt x="220" y="221"/>
                      </a:lnTo>
                      <a:lnTo>
                        <a:pt x="123" y="318"/>
                      </a:lnTo>
                      <a:lnTo>
                        <a:pt x="74" y="465"/>
                      </a:lnTo>
                      <a:lnTo>
                        <a:pt x="25" y="587"/>
                      </a:lnTo>
                      <a:lnTo>
                        <a:pt x="1" y="758"/>
                      </a:lnTo>
                      <a:lnTo>
                        <a:pt x="1" y="17756"/>
                      </a:lnTo>
                      <a:lnTo>
                        <a:pt x="25" y="17903"/>
                      </a:lnTo>
                      <a:lnTo>
                        <a:pt x="74" y="18049"/>
                      </a:lnTo>
                      <a:lnTo>
                        <a:pt x="123" y="18196"/>
                      </a:lnTo>
                      <a:lnTo>
                        <a:pt x="220" y="18318"/>
                      </a:lnTo>
                      <a:lnTo>
                        <a:pt x="343" y="18416"/>
                      </a:lnTo>
                      <a:lnTo>
                        <a:pt x="489" y="18489"/>
                      </a:lnTo>
                      <a:lnTo>
                        <a:pt x="636" y="18538"/>
                      </a:lnTo>
                      <a:lnTo>
                        <a:pt x="782" y="18562"/>
                      </a:lnTo>
                      <a:lnTo>
                        <a:pt x="14361" y="18562"/>
                      </a:lnTo>
                      <a:lnTo>
                        <a:pt x="14508" y="18538"/>
                      </a:lnTo>
                      <a:lnTo>
                        <a:pt x="14654" y="18489"/>
                      </a:lnTo>
                      <a:lnTo>
                        <a:pt x="14801" y="18416"/>
                      </a:lnTo>
                      <a:lnTo>
                        <a:pt x="14923" y="18318"/>
                      </a:lnTo>
                      <a:lnTo>
                        <a:pt x="15021" y="18196"/>
                      </a:lnTo>
                      <a:lnTo>
                        <a:pt x="15070" y="18049"/>
                      </a:lnTo>
                      <a:lnTo>
                        <a:pt x="15118" y="17903"/>
                      </a:lnTo>
                      <a:lnTo>
                        <a:pt x="15143" y="17756"/>
                      </a:lnTo>
                      <a:lnTo>
                        <a:pt x="15143" y="16608"/>
                      </a:lnTo>
                      <a:lnTo>
                        <a:pt x="2736" y="16608"/>
                      </a:lnTo>
                      <a:lnTo>
                        <a:pt x="2589" y="16584"/>
                      </a:lnTo>
                      <a:lnTo>
                        <a:pt x="2443" y="16535"/>
                      </a:lnTo>
                      <a:lnTo>
                        <a:pt x="2296" y="16462"/>
                      </a:lnTo>
                      <a:lnTo>
                        <a:pt x="2174" y="16364"/>
                      </a:lnTo>
                      <a:lnTo>
                        <a:pt x="2077" y="16242"/>
                      </a:lnTo>
                      <a:lnTo>
                        <a:pt x="2028" y="16096"/>
                      </a:lnTo>
                      <a:lnTo>
                        <a:pt x="1979" y="15949"/>
                      </a:lnTo>
                      <a:lnTo>
                        <a:pt x="1954" y="15802"/>
                      </a:lnTo>
                      <a:lnTo>
                        <a:pt x="1954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1" name="Google Shape;405;p37">
                  <a:extLst>
                    <a:ext uri="{FF2B5EF4-FFF2-40B4-BE49-F238E27FC236}">
                      <a16:creationId xmlns:a16="http://schemas.microsoft.com/office/drawing/2014/main" id="{E9F22003-C47E-C04A-A1B0-12978AE2E9A9}"/>
                    </a:ext>
                  </a:extLst>
                </p:cNvPr>
                <p:cNvSpPr/>
                <p:nvPr/>
              </p:nvSpPr>
              <p:spPr>
                <a:xfrm>
                  <a:off x="1307825" y="910975"/>
                  <a:ext cx="378600" cy="46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44" h="18562" extrusionOk="0">
                      <a:moveTo>
                        <a:pt x="782" y="0"/>
                      </a:moveTo>
                      <a:lnTo>
                        <a:pt x="636" y="25"/>
                      </a:lnTo>
                      <a:lnTo>
                        <a:pt x="489" y="74"/>
                      </a:lnTo>
                      <a:lnTo>
                        <a:pt x="343" y="147"/>
                      </a:lnTo>
                      <a:lnTo>
                        <a:pt x="221" y="244"/>
                      </a:lnTo>
                      <a:lnTo>
                        <a:pt x="123" y="342"/>
                      </a:lnTo>
                      <a:lnTo>
                        <a:pt x="74" y="489"/>
                      </a:lnTo>
                      <a:lnTo>
                        <a:pt x="25" y="635"/>
                      </a:lnTo>
                      <a:lnTo>
                        <a:pt x="1" y="782"/>
                      </a:lnTo>
                      <a:lnTo>
                        <a:pt x="1" y="17780"/>
                      </a:lnTo>
                      <a:lnTo>
                        <a:pt x="25" y="17951"/>
                      </a:lnTo>
                      <a:lnTo>
                        <a:pt x="74" y="18098"/>
                      </a:lnTo>
                      <a:lnTo>
                        <a:pt x="123" y="18220"/>
                      </a:lnTo>
                      <a:lnTo>
                        <a:pt x="221" y="18342"/>
                      </a:lnTo>
                      <a:lnTo>
                        <a:pt x="343" y="18440"/>
                      </a:lnTo>
                      <a:lnTo>
                        <a:pt x="489" y="18513"/>
                      </a:lnTo>
                      <a:lnTo>
                        <a:pt x="636" y="18562"/>
                      </a:lnTo>
                      <a:lnTo>
                        <a:pt x="14508" y="18562"/>
                      </a:lnTo>
                      <a:lnTo>
                        <a:pt x="14655" y="18513"/>
                      </a:lnTo>
                      <a:lnTo>
                        <a:pt x="14801" y="18440"/>
                      </a:lnTo>
                      <a:lnTo>
                        <a:pt x="14923" y="18342"/>
                      </a:lnTo>
                      <a:lnTo>
                        <a:pt x="15021" y="18220"/>
                      </a:lnTo>
                      <a:lnTo>
                        <a:pt x="15070" y="18098"/>
                      </a:lnTo>
                      <a:lnTo>
                        <a:pt x="15119" y="17951"/>
                      </a:lnTo>
                      <a:lnTo>
                        <a:pt x="15143" y="17780"/>
                      </a:lnTo>
                      <a:lnTo>
                        <a:pt x="15143" y="3859"/>
                      </a:lnTo>
                      <a:lnTo>
                        <a:pt x="12554" y="3859"/>
                      </a:lnTo>
                      <a:lnTo>
                        <a:pt x="12286" y="3835"/>
                      </a:lnTo>
                      <a:lnTo>
                        <a:pt x="12066" y="3761"/>
                      </a:lnTo>
                      <a:lnTo>
                        <a:pt x="11846" y="3664"/>
                      </a:lnTo>
                      <a:lnTo>
                        <a:pt x="11651" y="3493"/>
                      </a:lnTo>
                      <a:lnTo>
                        <a:pt x="11504" y="3297"/>
                      </a:lnTo>
                      <a:lnTo>
                        <a:pt x="11382" y="3102"/>
                      </a:lnTo>
                      <a:lnTo>
                        <a:pt x="11309" y="2858"/>
                      </a:lnTo>
                      <a:lnTo>
                        <a:pt x="11284" y="2589"/>
                      </a:lnTo>
                      <a:lnTo>
                        <a:pt x="1128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2" name="Google Shape;406;p37">
                  <a:extLst>
                    <a:ext uri="{FF2B5EF4-FFF2-40B4-BE49-F238E27FC236}">
                      <a16:creationId xmlns:a16="http://schemas.microsoft.com/office/drawing/2014/main" id="{7A73B335-7794-6C45-9E38-81E9E3B26553}"/>
                    </a:ext>
                  </a:extLst>
                </p:cNvPr>
                <p:cNvSpPr/>
                <p:nvPr/>
              </p:nvSpPr>
              <p:spPr>
                <a:xfrm>
                  <a:off x="1602125" y="910975"/>
                  <a:ext cx="84300" cy="8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2" h="3371" extrusionOk="0">
                      <a:moveTo>
                        <a:pt x="1" y="0"/>
                      </a:moveTo>
                      <a:lnTo>
                        <a:pt x="1" y="2589"/>
                      </a:lnTo>
                      <a:lnTo>
                        <a:pt x="1" y="2760"/>
                      </a:lnTo>
                      <a:lnTo>
                        <a:pt x="50" y="2907"/>
                      </a:lnTo>
                      <a:lnTo>
                        <a:pt x="123" y="3029"/>
                      </a:lnTo>
                      <a:lnTo>
                        <a:pt x="221" y="3151"/>
                      </a:lnTo>
                      <a:lnTo>
                        <a:pt x="343" y="3249"/>
                      </a:lnTo>
                      <a:lnTo>
                        <a:pt x="465" y="3322"/>
                      </a:lnTo>
                      <a:lnTo>
                        <a:pt x="611" y="3371"/>
                      </a:lnTo>
                      <a:lnTo>
                        <a:pt x="3371" y="337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23" name="Rectángulo redondeado 22">
                <a:extLst>
                  <a:ext uri="{FF2B5EF4-FFF2-40B4-BE49-F238E27FC236}">
                    <a16:creationId xmlns:a16="http://schemas.microsoft.com/office/drawing/2014/main" id="{37A14E36-18C8-0241-A5C5-DCEBD8069D89}"/>
                  </a:ext>
                </a:extLst>
              </p:cNvPr>
              <p:cNvSpPr/>
              <p:nvPr/>
            </p:nvSpPr>
            <p:spPr>
              <a:xfrm>
                <a:off x="803898" y="1693469"/>
                <a:ext cx="1527139" cy="777240"/>
              </a:xfrm>
              <a:prstGeom prst="roundRect">
                <a:avLst/>
              </a:prstGeom>
              <a:solidFill>
                <a:srgbClr val="84B27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7C8FA6D2-695A-804D-89CF-5B339E9E919F}"/>
                  </a:ext>
                </a:extLst>
              </p:cNvPr>
              <p:cNvSpPr txBox="1"/>
              <p:nvPr/>
            </p:nvSpPr>
            <p:spPr>
              <a:xfrm>
                <a:off x="4177581" y="1881808"/>
                <a:ext cx="89639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900">
                    <a:solidFill>
                      <a:schemeClr val="bg1"/>
                    </a:solidFill>
                  </a:rPr>
                  <a:t>Acuerdo de </a:t>
                </a:r>
              </a:p>
              <a:p>
                <a:r>
                  <a:rPr lang="es-MX" sz="900">
                    <a:solidFill>
                      <a:schemeClr val="bg1"/>
                    </a:solidFill>
                  </a:rPr>
                  <a:t>Colaboración </a:t>
                </a:r>
              </a:p>
              <a:p>
                <a:r>
                  <a:rPr lang="es-MX" sz="900">
                    <a:solidFill>
                      <a:schemeClr val="bg1"/>
                    </a:solidFill>
                  </a:rPr>
                  <a:t>y Comercio </a:t>
                </a:r>
              </a:p>
              <a:p>
                <a:r>
                  <a:rPr lang="es-MX" sz="900">
                    <a:solidFill>
                      <a:schemeClr val="bg1"/>
                    </a:solidFill>
                  </a:rPr>
                  <a:t>Recíproco</a:t>
                </a:r>
              </a:p>
            </p:txBody>
          </p:sp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4288D40D-5898-D544-95FF-8F8957A363E5}"/>
                  </a:ext>
                </a:extLst>
              </p:cNvPr>
              <p:cNvSpPr txBox="1"/>
              <p:nvPr/>
            </p:nvSpPr>
            <p:spPr>
              <a:xfrm>
                <a:off x="769560" y="1911291"/>
                <a:ext cx="157927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100">
                    <a:solidFill>
                      <a:schemeClr val="bg1"/>
                    </a:solidFill>
                  </a:rPr>
                  <a:t>GOBIERNO ESTATAL</a:t>
                </a:r>
              </a:p>
              <a:p>
                <a:pPr algn="ctr"/>
                <a:r>
                  <a:rPr lang="es-MX" sz="1100">
                    <a:solidFill>
                      <a:schemeClr val="bg1"/>
                    </a:solidFill>
                  </a:rPr>
                  <a:t>“A”</a:t>
                </a:r>
              </a:p>
            </p:txBody>
          </p:sp>
          <p:sp>
            <p:nvSpPr>
              <p:cNvPr id="28" name="Rectángulo redondeado 27">
                <a:extLst>
                  <a:ext uri="{FF2B5EF4-FFF2-40B4-BE49-F238E27FC236}">
                    <a16:creationId xmlns:a16="http://schemas.microsoft.com/office/drawing/2014/main" id="{B29FAFA0-A53D-E649-AC3A-75D00D87577E}"/>
                  </a:ext>
                </a:extLst>
              </p:cNvPr>
              <p:cNvSpPr/>
              <p:nvPr/>
            </p:nvSpPr>
            <p:spPr>
              <a:xfrm>
                <a:off x="6638367" y="1655444"/>
                <a:ext cx="1527139" cy="777240"/>
              </a:xfrm>
              <a:prstGeom prst="roundRect">
                <a:avLst/>
              </a:prstGeom>
              <a:solidFill>
                <a:srgbClr val="C2054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297CCDC8-2F93-5D44-A734-DAB69A9DA427}"/>
                  </a:ext>
                </a:extLst>
              </p:cNvPr>
              <p:cNvSpPr txBox="1"/>
              <p:nvPr/>
            </p:nvSpPr>
            <p:spPr>
              <a:xfrm>
                <a:off x="6604029" y="1901775"/>
                <a:ext cx="161294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100">
                    <a:solidFill>
                      <a:schemeClr val="bg1"/>
                    </a:solidFill>
                  </a:rPr>
                  <a:t>GOBIERNO ESTATAL</a:t>
                </a:r>
              </a:p>
              <a:p>
                <a:pPr algn="ctr"/>
                <a:r>
                  <a:rPr lang="es-MX" sz="1100">
                    <a:solidFill>
                      <a:schemeClr val="bg1"/>
                    </a:solidFill>
                  </a:rPr>
                  <a:t>“B”</a:t>
                </a:r>
              </a:p>
            </p:txBody>
          </p:sp>
          <p:sp>
            <p:nvSpPr>
              <p:cNvPr id="32" name="Flecha izquierda y derecha 31">
                <a:extLst>
                  <a:ext uri="{FF2B5EF4-FFF2-40B4-BE49-F238E27FC236}">
                    <a16:creationId xmlns:a16="http://schemas.microsoft.com/office/drawing/2014/main" id="{7E1C470A-279F-CD45-B29A-DD906EBB83AB}"/>
                  </a:ext>
                </a:extLst>
              </p:cNvPr>
              <p:cNvSpPr/>
              <p:nvPr/>
            </p:nvSpPr>
            <p:spPr>
              <a:xfrm>
                <a:off x="2510717" y="2055740"/>
                <a:ext cx="1426464" cy="107645"/>
              </a:xfrm>
              <a:prstGeom prst="leftRightArrow">
                <a:avLst/>
              </a:prstGeom>
              <a:solidFill>
                <a:srgbClr val="84B2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3" name="Flecha izquierda y derecha 32">
                <a:extLst>
                  <a:ext uri="{FF2B5EF4-FFF2-40B4-BE49-F238E27FC236}">
                    <a16:creationId xmlns:a16="http://schemas.microsoft.com/office/drawing/2014/main" id="{15FA684C-4487-3442-A3F6-B6AB581DB925}"/>
                  </a:ext>
                </a:extLst>
              </p:cNvPr>
              <p:cNvSpPr/>
              <p:nvPr/>
            </p:nvSpPr>
            <p:spPr>
              <a:xfrm>
                <a:off x="5166785" y="2639345"/>
                <a:ext cx="1426464" cy="107645"/>
              </a:xfrm>
              <a:prstGeom prst="leftRightArrow">
                <a:avLst/>
              </a:prstGeom>
              <a:solidFill>
                <a:srgbClr val="C205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4" name="Flecha izquierda y derecha 33">
                <a:extLst>
                  <a:ext uri="{FF2B5EF4-FFF2-40B4-BE49-F238E27FC236}">
                    <a16:creationId xmlns:a16="http://schemas.microsoft.com/office/drawing/2014/main" id="{5C07BAD3-54F6-194E-9551-357F188888FA}"/>
                  </a:ext>
                </a:extLst>
              </p:cNvPr>
              <p:cNvSpPr/>
              <p:nvPr/>
            </p:nvSpPr>
            <p:spPr>
              <a:xfrm>
                <a:off x="2312597" y="2634291"/>
                <a:ext cx="1426464" cy="107645"/>
              </a:xfrm>
              <a:prstGeom prst="leftRightArrow">
                <a:avLst/>
              </a:prstGeom>
              <a:solidFill>
                <a:srgbClr val="84B2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5" name="Flecha izquierda y derecha 34">
                <a:extLst>
                  <a:ext uri="{FF2B5EF4-FFF2-40B4-BE49-F238E27FC236}">
                    <a16:creationId xmlns:a16="http://schemas.microsoft.com/office/drawing/2014/main" id="{A7CCC7FB-9554-A047-AFDD-D6C014992414}"/>
                  </a:ext>
                </a:extLst>
              </p:cNvPr>
              <p:cNvSpPr/>
              <p:nvPr/>
            </p:nvSpPr>
            <p:spPr>
              <a:xfrm>
                <a:off x="5091528" y="2035773"/>
                <a:ext cx="1426464" cy="107645"/>
              </a:xfrm>
              <a:prstGeom prst="leftRightArrow">
                <a:avLst/>
              </a:prstGeom>
              <a:solidFill>
                <a:srgbClr val="C205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cxnSp>
            <p:nvCxnSpPr>
              <p:cNvPr id="39" name="Conector recto de flecha 38">
                <a:extLst>
                  <a:ext uri="{FF2B5EF4-FFF2-40B4-BE49-F238E27FC236}">
                    <a16:creationId xmlns:a16="http://schemas.microsoft.com/office/drawing/2014/main" id="{F61F1130-E06E-5543-B359-3C4C9AFCE6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6589" y="2062063"/>
                <a:ext cx="0" cy="1750401"/>
              </a:xfrm>
              <a:prstGeom prst="straightConnector1">
                <a:avLst/>
              </a:prstGeom>
              <a:ln w="34925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ector recto de flecha 50">
                <a:extLst>
                  <a:ext uri="{FF2B5EF4-FFF2-40B4-BE49-F238E27FC236}">
                    <a16:creationId xmlns:a16="http://schemas.microsoft.com/office/drawing/2014/main" id="{95520CFD-3DC6-3347-92B0-CC590FF398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22693" y="1984104"/>
                <a:ext cx="0" cy="1572461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ector recto 55">
                <a:extLst>
                  <a:ext uri="{FF2B5EF4-FFF2-40B4-BE49-F238E27FC236}">
                    <a16:creationId xmlns:a16="http://schemas.microsoft.com/office/drawing/2014/main" id="{EAC71B80-A1CA-6248-89C6-F4710C79730E}"/>
                  </a:ext>
                </a:extLst>
              </p:cNvPr>
              <p:cNvCxnSpPr>
                <a:stCxn id="30" idx="3"/>
              </p:cNvCxnSpPr>
              <p:nvPr/>
            </p:nvCxnSpPr>
            <p:spPr>
              <a:xfrm flipV="1">
                <a:off x="8216971" y="2035773"/>
                <a:ext cx="305722" cy="8144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ector recto 57">
                <a:extLst>
                  <a:ext uri="{FF2B5EF4-FFF2-40B4-BE49-F238E27FC236}">
                    <a16:creationId xmlns:a16="http://schemas.microsoft.com/office/drawing/2014/main" id="{53FAA0FB-AD8B-6648-A970-641FB5E138C1}"/>
                  </a:ext>
                </a:extLst>
              </p:cNvPr>
              <p:cNvCxnSpPr>
                <a:stCxn id="29" idx="3"/>
              </p:cNvCxnSpPr>
              <p:nvPr/>
            </p:nvCxnSpPr>
            <p:spPr>
              <a:xfrm flipV="1">
                <a:off x="8125731" y="2758751"/>
                <a:ext cx="396962" cy="135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ector recto 61">
                <a:extLst>
                  <a:ext uri="{FF2B5EF4-FFF2-40B4-BE49-F238E27FC236}">
                    <a16:creationId xmlns:a16="http://schemas.microsoft.com/office/drawing/2014/main" id="{D0B3B533-9CB4-6F43-9D59-BB3C54C2E024}"/>
                  </a:ext>
                </a:extLst>
              </p:cNvPr>
              <p:cNvCxnSpPr>
                <a:endCxn id="26" idx="1"/>
              </p:cNvCxnSpPr>
              <p:nvPr/>
            </p:nvCxnSpPr>
            <p:spPr>
              <a:xfrm>
                <a:off x="446589" y="2042096"/>
                <a:ext cx="322971" cy="84639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ector recto 72">
                <a:extLst>
                  <a:ext uri="{FF2B5EF4-FFF2-40B4-BE49-F238E27FC236}">
                    <a16:creationId xmlns:a16="http://schemas.microsoft.com/office/drawing/2014/main" id="{F523AF96-4EF5-3A47-AAEF-3C7DF96E8A6F}"/>
                  </a:ext>
                </a:extLst>
              </p:cNvPr>
              <p:cNvCxnSpPr/>
              <p:nvPr/>
            </p:nvCxnSpPr>
            <p:spPr>
              <a:xfrm>
                <a:off x="446589" y="2807847"/>
                <a:ext cx="322971" cy="0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05C84836-7F53-1F42-AF0F-9ED3203A74C9}"/>
                </a:ext>
              </a:extLst>
            </p:cNvPr>
            <p:cNvGrpSpPr/>
            <p:nvPr/>
          </p:nvGrpSpPr>
          <p:grpSpPr>
            <a:xfrm>
              <a:off x="934153" y="3649686"/>
              <a:ext cx="7118976" cy="1083062"/>
              <a:chOff x="934153" y="3649686"/>
              <a:chExt cx="7118976" cy="1083062"/>
            </a:xfrm>
          </p:grpSpPr>
          <p:sp>
            <p:nvSpPr>
              <p:cNvPr id="3" name="Arco 2">
                <a:extLst>
                  <a:ext uri="{FF2B5EF4-FFF2-40B4-BE49-F238E27FC236}">
                    <a16:creationId xmlns:a16="http://schemas.microsoft.com/office/drawing/2014/main" id="{9B44DED2-9283-5447-B88B-6B2DDE828F23}"/>
                  </a:ext>
                </a:extLst>
              </p:cNvPr>
              <p:cNvSpPr/>
              <p:nvPr/>
            </p:nvSpPr>
            <p:spPr>
              <a:xfrm>
                <a:off x="2888230" y="3649686"/>
                <a:ext cx="5164899" cy="325355"/>
              </a:xfrm>
              <a:prstGeom prst="arc">
                <a:avLst>
                  <a:gd name="adj1" fmla="val 10783786"/>
                  <a:gd name="adj2" fmla="val 0"/>
                </a:avLst>
              </a:prstGeom>
              <a:ln w="508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8" name="Arco 37">
                <a:extLst>
                  <a:ext uri="{FF2B5EF4-FFF2-40B4-BE49-F238E27FC236}">
                    <a16:creationId xmlns:a16="http://schemas.microsoft.com/office/drawing/2014/main" id="{3AC45E58-9784-4A4F-A3E5-9209C4933295}"/>
                  </a:ext>
                </a:extLst>
              </p:cNvPr>
              <p:cNvSpPr/>
              <p:nvPr/>
            </p:nvSpPr>
            <p:spPr>
              <a:xfrm flipV="1">
                <a:off x="934153" y="4279962"/>
                <a:ext cx="5514828" cy="452786"/>
              </a:xfrm>
              <a:prstGeom prst="arc">
                <a:avLst>
                  <a:gd name="adj1" fmla="val 10783786"/>
                  <a:gd name="adj2" fmla="val 0"/>
                </a:avLst>
              </a:prstGeom>
              <a:ln w="508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165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583844" y="2308713"/>
            <a:ext cx="7597629" cy="74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/>
              <a:t>ESTRATEGIAS MOTIVACIONALES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A7FDFE3A-AD76-AF4A-8590-55C299E58FB1}"/>
              </a:ext>
            </a:extLst>
          </p:cNvPr>
          <p:cNvSpPr txBox="1"/>
          <p:nvPr/>
        </p:nvSpPr>
        <p:spPr>
          <a:xfrm>
            <a:off x="1482291" y="2011680"/>
            <a:ext cx="52485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400" i="1"/>
              <a:t>Expresión cultural</a:t>
            </a:r>
          </a:p>
        </p:txBody>
      </p:sp>
    </p:spTree>
    <p:extLst>
      <p:ext uri="{BB962C8B-B14F-4D97-AF65-F5344CB8AC3E}">
        <p14:creationId xmlns:p14="http://schemas.microsoft.com/office/powerpoint/2010/main" val="70402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6999838-DC2D-EA4B-92CB-FCCA4E34021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9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221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A7FDFE3A-AD76-AF4A-8590-55C299E58FB1}"/>
              </a:ext>
            </a:extLst>
          </p:cNvPr>
          <p:cNvSpPr txBox="1"/>
          <p:nvPr/>
        </p:nvSpPr>
        <p:spPr>
          <a:xfrm>
            <a:off x="1597794" y="2002056"/>
            <a:ext cx="45255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400" i="1"/>
              <a:t>Comercio justo</a:t>
            </a:r>
          </a:p>
        </p:txBody>
      </p:sp>
    </p:spTree>
    <p:extLst>
      <p:ext uri="{BB962C8B-B14F-4D97-AF65-F5344CB8AC3E}">
        <p14:creationId xmlns:p14="http://schemas.microsoft.com/office/powerpoint/2010/main" val="98287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A7FDFE3A-AD76-AF4A-8590-55C299E58FB1}"/>
              </a:ext>
            </a:extLst>
          </p:cNvPr>
          <p:cNvSpPr txBox="1"/>
          <p:nvPr/>
        </p:nvSpPr>
        <p:spPr>
          <a:xfrm>
            <a:off x="1376412" y="1973179"/>
            <a:ext cx="51555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400" i="1"/>
              <a:t>Producción verde</a:t>
            </a:r>
          </a:p>
        </p:txBody>
      </p:sp>
    </p:spTree>
    <p:extLst>
      <p:ext uri="{BB962C8B-B14F-4D97-AF65-F5344CB8AC3E}">
        <p14:creationId xmlns:p14="http://schemas.microsoft.com/office/powerpoint/2010/main" val="390062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A7FDFE3A-AD76-AF4A-8590-55C299E58FB1}"/>
              </a:ext>
            </a:extLst>
          </p:cNvPr>
          <p:cNvSpPr txBox="1"/>
          <p:nvPr/>
        </p:nvSpPr>
        <p:spPr>
          <a:xfrm>
            <a:off x="1081675" y="1848475"/>
            <a:ext cx="584487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400" i="1"/>
              <a:t>Integración famiiar y</a:t>
            </a:r>
          </a:p>
          <a:p>
            <a:r>
              <a:rPr lang="es-MX" sz="4400" i="1"/>
              <a:t>   arraigo comunitario</a:t>
            </a:r>
          </a:p>
        </p:txBody>
      </p:sp>
    </p:spTree>
    <p:extLst>
      <p:ext uri="{BB962C8B-B14F-4D97-AF65-F5344CB8AC3E}">
        <p14:creationId xmlns:p14="http://schemas.microsoft.com/office/powerpoint/2010/main" val="399142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A7FDFE3A-AD76-AF4A-8590-55C299E58FB1}"/>
              </a:ext>
            </a:extLst>
          </p:cNvPr>
          <p:cNvSpPr txBox="1"/>
          <p:nvPr/>
        </p:nvSpPr>
        <p:spPr>
          <a:xfrm>
            <a:off x="884708" y="1694470"/>
            <a:ext cx="677781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400" i="1"/>
              <a:t>Desarrollo de </a:t>
            </a:r>
          </a:p>
          <a:p>
            <a:r>
              <a:rPr lang="es-MX" sz="4400" i="1"/>
              <a:t>    comunidades indígenas</a:t>
            </a:r>
          </a:p>
        </p:txBody>
      </p:sp>
    </p:spTree>
    <p:extLst>
      <p:ext uri="{BB962C8B-B14F-4D97-AF65-F5344CB8AC3E}">
        <p14:creationId xmlns:p14="http://schemas.microsoft.com/office/powerpoint/2010/main" val="275531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A7FDFE3A-AD76-AF4A-8590-55C299E58FB1}"/>
              </a:ext>
            </a:extLst>
          </p:cNvPr>
          <p:cNvSpPr txBox="1"/>
          <p:nvPr/>
        </p:nvSpPr>
        <p:spPr>
          <a:xfrm>
            <a:off x="990586" y="2187029"/>
            <a:ext cx="661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400" i="1"/>
              <a:t>Solidaridad de género</a:t>
            </a:r>
          </a:p>
        </p:txBody>
      </p:sp>
    </p:spTree>
    <p:extLst>
      <p:ext uri="{BB962C8B-B14F-4D97-AF65-F5344CB8AC3E}">
        <p14:creationId xmlns:p14="http://schemas.microsoft.com/office/powerpoint/2010/main" val="27965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C8E97C5B-623E-8F41-995B-13B3B2ABDFBC}"/>
              </a:ext>
            </a:extLst>
          </p:cNvPr>
          <p:cNvGrpSpPr/>
          <p:nvPr/>
        </p:nvGrpSpPr>
        <p:grpSpPr>
          <a:xfrm>
            <a:off x="671381" y="158531"/>
            <a:ext cx="5845882" cy="4826438"/>
            <a:chOff x="1611181" y="182884"/>
            <a:chExt cx="5845882" cy="4826438"/>
          </a:xfrm>
        </p:grpSpPr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56EF469B-FADC-5C40-8592-092092A3C3D6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181" y="652007"/>
              <a:ext cx="5780629" cy="4357315"/>
            </a:xfrm>
            <a:prstGeom prst="rect">
              <a:avLst/>
            </a:prstGeom>
          </p:spPr>
        </p:pic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113120A6-6333-4040-8AC3-4710ACE5773F}"/>
                </a:ext>
              </a:extLst>
            </p:cNvPr>
            <p:cNvSpPr txBox="1"/>
            <p:nvPr/>
          </p:nvSpPr>
          <p:spPr>
            <a:xfrm>
              <a:off x="1653871" y="182884"/>
              <a:ext cx="58031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/>
                <a:t>OBSERVATORIOS DE INTELIGENCIA Y PROMOCIÓN COMERCIAL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55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13120A6-6333-4040-8AC3-4710ACE5773F}"/>
              </a:ext>
            </a:extLst>
          </p:cNvPr>
          <p:cNvSpPr txBox="1"/>
          <p:nvPr/>
        </p:nvSpPr>
        <p:spPr>
          <a:xfrm>
            <a:off x="120404" y="184934"/>
            <a:ext cx="6599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OBSERVATORIOS DE INTELIGENCIA Y PROMOCIÓN COMERCIAL</a:t>
            </a:r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34F1041F-64B3-4E43-8D7A-B98B0928C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637" y="1218793"/>
            <a:ext cx="4312399" cy="32316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457200" indent="-457200" eaLnBrk="1" hangingPunct="1">
              <a:buFont typeface="Wingdings" pitchFamily="2" charset="2"/>
              <a:buChar char="§"/>
            </a:pPr>
            <a:r>
              <a:rPr lang="es-MX" i="1" dirty="0">
                <a:latin typeface="Corbel" charset="0"/>
              </a:rPr>
              <a:t>Sondeo de mercado</a:t>
            </a:r>
          </a:p>
          <a:p>
            <a:pPr marL="285750" indent="-285750" eaLnBrk="1" hangingPunct="1">
              <a:buFont typeface="Wingdings" pitchFamily="2" charset="2"/>
              <a:buChar char="§"/>
            </a:pPr>
            <a:endParaRPr lang="es-MX" sz="1400" i="1" dirty="0">
              <a:latin typeface="Corbel" charset="0"/>
            </a:endParaRPr>
          </a:p>
          <a:p>
            <a:pPr marL="457200" indent="-457200" eaLnBrk="1" hangingPunct="1">
              <a:buFont typeface="Wingdings" pitchFamily="2" charset="2"/>
              <a:buChar char="§"/>
            </a:pPr>
            <a:r>
              <a:rPr lang="es-MX" i="1" dirty="0">
                <a:latin typeface="Corbel" charset="0"/>
              </a:rPr>
              <a:t>Identificación de nichos</a:t>
            </a:r>
          </a:p>
          <a:p>
            <a:pPr marL="342900" indent="-342900" eaLnBrk="1" hangingPunct="1">
              <a:buFont typeface="Wingdings" pitchFamily="2" charset="2"/>
              <a:buChar char="§"/>
            </a:pPr>
            <a:endParaRPr lang="es-MX" sz="1800" i="1" dirty="0">
              <a:latin typeface="Corbel" charset="0"/>
            </a:endParaRPr>
          </a:p>
          <a:p>
            <a:pPr marL="457200" indent="-457200" eaLnBrk="1" hangingPunct="1">
              <a:buFont typeface="Wingdings" pitchFamily="2" charset="2"/>
              <a:buChar char="§"/>
            </a:pPr>
            <a:r>
              <a:rPr lang="es-MX" i="1" dirty="0">
                <a:latin typeface="Corbel" charset="0"/>
              </a:rPr>
              <a:t>Vinculación con consumidores</a:t>
            </a:r>
          </a:p>
          <a:p>
            <a:pPr marL="342900" indent="-342900" eaLnBrk="1" hangingPunct="1">
              <a:buFont typeface="Wingdings" pitchFamily="2" charset="2"/>
              <a:buChar char="§"/>
            </a:pPr>
            <a:endParaRPr lang="es-MX" sz="1800" i="1" dirty="0">
              <a:latin typeface="Corbel" charset="0"/>
            </a:endParaRPr>
          </a:p>
          <a:p>
            <a:pPr marL="457200" indent="-457200" eaLnBrk="1" hangingPunct="1">
              <a:buFont typeface="Wingdings" pitchFamily="2" charset="2"/>
              <a:buChar char="§"/>
            </a:pPr>
            <a:r>
              <a:rPr lang="es-MX" i="1" dirty="0">
                <a:latin typeface="Corbel" charset="0"/>
              </a:rPr>
              <a:t>Reacción motivacional</a:t>
            </a:r>
          </a:p>
          <a:p>
            <a:pPr marL="342900" indent="-342900" eaLnBrk="1" hangingPunct="1">
              <a:buFont typeface="Wingdings" pitchFamily="2" charset="2"/>
              <a:buChar char="§"/>
            </a:pPr>
            <a:endParaRPr lang="es-MX" sz="1800" i="1" dirty="0">
              <a:latin typeface="Corbel" charset="0"/>
            </a:endParaRPr>
          </a:p>
          <a:p>
            <a:pPr marL="457200" indent="-457200" eaLnBrk="1" hangingPunct="1">
              <a:buFont typeface="Wingdings" pitchFamily="2" charset="2"/>
              <a:buChar char="§"/>
            </a:pPr>
            <a:r>
              <a:rPr lang="es-MX" i="1" dirty="0">
                <a:latin typeface="Corbel" charset="0"/>
              </a:rPr>
              <a:t>Retroalimentación</a:t>
            </a:r>
            <a:endParaRPr lang="es-MX" sz="2800" i="1" dirty="0">
              <a:latin typeface="Corbel" charset="0"/>
            </a:endParaRPr>
          </a:p>
          <a:p>
            <a:pPr eaLnBrk="1" hangingPunct="1"/>
            <a:endParaRPr lang="es-ES" sz="1600" dirty="0">
              <a:solidFill>
                <a:schemeClr val="bg1"/>
              </a:solidFill>
              <a:latin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18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100000">
              <a:srgbClr val="DA0C28"/>
            </a:gs>
          </a:gsLst>
          <a:lin ang="5400012" scaled="0"/>
        </a:gra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>
            <a:extLst>
              <a:ext uri="{FF2B5EF4-FFF2-40B4-BE49-F238E27FC236}">
                <a16:creationId xmlns:a16="http://schemas.microsoft.com/office/drawing/2014/main" id="{DE21BD2E-D29A-6D4D-B60F-378B7D1AE2E0}"/>
              </a:ext>
            </a:extLst>
          </p:cNvPr>
          <p:cNvGrpSpPr/>
          <p:nvPr/>
        </p:nvGrpSpPr>
        <p:grpSpPr>
          <a:xfrm>
            <a:off x="490085" y="1168867"/>
            <a:ext cx="6487428" cy="1936484"/>
            <a:chOff x="1328287" y="741143"/>
            <a:chExt cx="6487428" cy="1936484"/>
          </a:xfrm>
        </p:grpSpPr>
        <p:sp>
          <p:nvSpPr>
            <p:cNvPr id="2" name="Cubo 1">
              <a:extLst>
                <a:ext uri="{FF2B5EF4-FFF2-40B4-BE49-F238E27FC236}">
                  <a16:creationId xmlns:a16="http://schemas.microsoft.com/office/drawing/2014/main" id="{B1524D1E-6381-2544-8FAD-9051F91284C9}"/>
                </a:ext>
              </a:extLst>
            </p:cNvPr>
            <p:cNvSpPr/>
            <p:nvPr/>
          </p:nvSpPr>
          <p:spPr>
            <a:xfrm>
              <a:off x="1328287" y="741144"/>
              <a:ext cx="2059806" cy="1936483"/>
            </a:xfrm>
            <a:prstGeom prst="cube">
              <a:avLst/>
            </a:prstGeom>
            <a:solidFill>
              <a:srgbClr val="6788B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7" name="Cubo 36">
              <a:extLst>
                <a:ext uri="{FF2B5EF4-FFF2-40B4-BE49-F238E27FC236}">
                  <a16:creationId xmlns:a16="http://schemas.microsoft.com/office/drawing/2014/main" id="{4555E369-31E4-EA49-A1B4-852233C6A740}"/>
                </a:ext>
              </a:extLst>
            </p:cNvPr>
            <p:cNvSpPr/>
            <p:nvPr/>
          </p:nvSpPr>
          <p:spPr>
            <a:xfrm>
              <a:off x="5755909" y="741143"/>
              <a:ext cx="2059806" cy="1936483"/>
            </a:xfrm>
            <a:prstGeom prst="cube">
              <a:avLst/>
            </a:prstGeom>
            <a:solidFill>
              <a:srgbClr val="6788B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8" name="Cubo 37">
              <a:extLst>
                <a:ext uri="{FF2B5EF4-FFF2-40B4-BE49-F238E27FC236}">
                  <a16:creationId xmlns:a16="http://schemas.microsoft.com/office/drawing/2014/main" id="{2431423A-7FAB-0846-8AA0-04B91719D6FA}"/>
                </a:ext>
              </a:extLst>
            </p:cNvPr>
            <p:cNvSpPr/>
            <p:nvPr/>
          </p:nvSpPr>
          <p:spPr>
            <a:xfrm>
              <a:off x="3542098" y="741144"/>
              <a:ext cx="2059806" cy="1936483"/>
            </a:xfrm>
            <a:prstGeom prst="cube">
              <a:avLst/>
            </a:prstGeom>
            <a:solidFill>
              <a:srgbClr val="6788B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46CB74B1-B90A-0340-9A08-BC4D89480C8D}"/>
                </a:ext>
              </a:extLst>
            </p:cNvPr>
            <p:cNvSpPr txBox="1"/>
            <p:nvPr/>
          </p:nvSpPr>
          <p:spPr>
            <a:xfrm>
              <a:off x="1574359" y="1645920"/>
              <a:ext cx="11849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>
                  <a:solidFill>
                    <a:schemeClr val="bg1"/>
                  </a:solidFill>
                </a:rPr>
                <a:t>GRANDES </a:t>
              </a:r>
            </a:p>
            <a:p>
              <a:pPr algn="ctr"/>
              <a:r>
                <a:rPr lang="es-MX">
                  <a:solidFill>
                    <a:schemeClr val="bg1"/>
                  </a:solidFill>
                </a:rPr>
                <a:t>EMPRESAS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2AE1CCA9-DAE9-3840-B025-41C234348ECB}"/>
                </a:ext>
              </a:extLst>
            </p:cNvPr>
            <p:cNvSpPr txBox="1"/>
            <p:nvPr/>
          </p:nvSpPr>
          <p:spPr>
            <a:xfrm>
              <a:off x="3607415" y="1632741"/>
              <a:ext cx="15424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>
                  <a:solidFill>
                    <a:schemeClr val="bg1"/>
                  </a:solidFill>
                </a:rPr>
                <a:t>CADENAS DE</a:t>
              </a:r>
            </a:p>
            <a:p>
              <a:pPr algn="ctr"/>
              <a:r>
                <a:rPr lang="es-MX">
                  <a:solidFill>
                    <a:schemeClr val="bg1"/>
                  </a:solidFill>
                </a:rPr>
                <a:t>AUTOSERVICIO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C49A0E72-B39A-B248-9867-5BCA2668B45B}"/>
                </a:ext>
              </a:extLst>
            </p:cNvPr>
            <p:cNvSpPr txBox="1"/>
            <p:nvPr/>
          </p:nvSpPr>
          <p:spPr>
            <a:xfrm>
              <a:off x="5988787" y="1632741"/>
              <a:ext cx="11528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>
                  <a:solidFill>
                    <a:schemeClr val="bg1"/>
                  </a:solidFill>
                </a:rPr>
                <a:t>MERCADO </a:t>
              </a:r>
            </a:p>
            <a:p>
              <a:pPr algn="ctr"/>
              <a:r>
                <a:rPr lang="es-MX">
                  <a:solidFill>
                    <a:schemeClr val="bg1"/>
                  </a:solidFill>
                </a:rPr>
                <a:t>MASIVO</a:t>
              </a:r>
            </a:p>
          </p:txBody>
        </p:sp>
        <p:sp>
          <p:nvSpPr>
            <p:cNvPr id="4" name="Flecha derecha 3">
              <a:extLst>
                <a:ext uri="{FF2B5EF4-FFF2-40B4-BE49-F238E27FC236}">
                  <a16:creationId xmlns:a16="http://schemas.microsoft.com/office/drawing/2014/main" id="{13802C26-8C0F-B742-BC1D-16D18B64580C}"/>
                </a:ext>
              </a:extLst>
            </p:cNvPr>
            <p:cNvSpPr/>
            <p:nvPr/>
          </p:nvSpPr>
          <p:spPr>
            <a:xfrm>
              <a:off x="3118099" y="1709384"/>
              <a:ext cx="416047" cy="6375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Flecha derecha 11">
              <a:extLst>
                <a:ext uri="{FF2B5EF4-FFF2-40B4-BE49-F238E27FC236}">
                  <a16:creationId xmlns:a16="http://schemas.microsoft.com/office/drawing/2014/main" id="{73A09B51-1511-5241-B350-9E0989AFC653}"/>
                </a:ext>
              </a:extLst>
            </p:cNvPr>
            <p:cNvSpPr/>
            <p:nvPr/>
          </p:nvSpPr>
          <p:spPr>
            <a:xfrm>
              <a:off x="5314739" y="1709384"/>
              <a:ext cx="416047" cy="6375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FA1F4ECC-AEF8-CF48-89D1-66AFD16B2FB4}"/>
              </a:ext>
            </a:extLst>
          </p:cNvPr>
          <p:cNvGrpSpPr/>
          <p:nvPr/>
        </p:nvGrpSpPr>
        <p:grpSpPr>
          <a:xfrm>
            <a:off x="490085" y="3130751"/>
            <a:ext cx="3067179" cy="1387939"/>
            <a:chOff x="1328285" y="2762451"/>
            <a:chExt cx="3067179" cy="1387939"/>
          </a:xfrm>
        </p:grpSpPr>
        <p:sp>
          <p:nvSpPr>
            <p:cNvPr id="13" name="Cubo 12">
              <a:extLst>
                <a:ext uri="{FF2B5EF4-FFF2-40B4-BE49-F238E27FC236}">
                  <a16:creationId xmlns:a16="http://schemas.microsoft.com/office/drawing/2014/main" id="{9D1D05BB-7AFF-3140-B840-B9F339E8A4A2}"/>
                </a:ext>
              </a:extLst>
            </p:cNvPr>
            <p:cNvSpPr/>
            <p:nvPr/>
          </p:nvSpPr>
          <p:spPr>
            <a:xfrm>
              <a:off x="1328285" y="3495673"/>
              <a:ext cx="2059806" cy="654717"/>
            </a:xfrm>
            <a:prstGeom prst="cub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748AF668-2245-3748-8D0F-722232257610}"/>
                </a:ext>
              </a:extLst>
            </p:cNvPr>
            <p:cNvSpPr txBox="1"/>
            <p:nvPr/>
          </p:nvSpPr>
          <p:spPr>
            <a:xfrm>
              <a:off x="1470453" y="3698260"/>
              <a:ext cx="165141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100">
                  <a:solidFill>
                    <a:schemeClr val="bg1"/>
                  </a:solidFill>
                </a:rPr>
                <a:t>MICRO Y PEQUEÑAS </a:t>
              </a:r>
            </a:p>
            <a:p>
              <a:pPr algn="ctr"/>
              <a:r>
                <a:rPr lang="es-MX" sz="1100">
                  <a:solidFill>
                    <a:schemeClr val="bg1"/>
                  </a:solidFill>
                </a:rPr>
                <a:t>EMPRESAS</a:t>
              </a:r>
            </a:p>
          </p:txBody>
        </p: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DE7072E6-581F-5840-9B3C-38693EA022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96160" y="3099335"/>
              <a:ext cx="0" cy="396339"/>
            </a:xfrm>
            <a:prstGeom prst="line">
              <a:avLst/>
            </a:prstGeom>
            <a:ln w="635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89B36763-730F-C046-AEE3-5A5B102AB60A}"/>
                </a:ext>
              </a:extLst>
            </p:cNvPr>
            <p:cNvCxnSpPr>
              <a:cxnSpLocks/>
            </p:cNvCxnSpPr>
            <p:nvPr/>
          </p:nvCxnSpPr>
          <p:spPr>
            <a:xfrm>
              <a:off x="2265475" y="3070460"/>
              <a:ext cx="2113145" cy="0"/>
            </a:xfrm>
            <a:prstGeom prst="line">
              <a:avLst/>
            </a:prstGeom>
            <a:ln w="635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lecha arriba 17">
              <a:extLst>
                <a:ext uri="{FF2B5EF4-FFF2-40B4-BE49-F238E27FC236}">
                  <a16:creationId xmlns:a16="http://schemas.microsoft.com/office/drawing/2014/main" id="{A1706D0F-9260-5843-80E2-769C3027A254}"/>
                </a:ext>
              </a:extLst>
            </p:cNvPr>
            <p:cNvSpPr/>
            <p:nvPr/>
          </p:nvSpPr>
          <p:spPr>
            <a:xfrm>
              <a:off x="4349745" y="2762451"/>
              <a:ext cx="45719" cy="308009"/>
            </a:xfrm>
            <a:prstGeom prst="upArrow">
              <a:avLst/>
            </a:pr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213790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100000">
              <a:srgbClr val="DA0C28"/>
            </a:gs>
          </a:gsLst>
          <a:lin ang="5400012" scaled="0"/>
        </a:gra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F94C33D3-A4E3-E947-9E77-3250447725CF}"/>
              </a:ext>
            </a:extLst>
          </p:cNvPr>
          <p:cNvGrpSpPr/>
          <p:nvPr/>
        </p:nvGrpSpPr>
        <p:grpSpPr>
          <a:xfrm>
            <a:off x="1063726" y="3220766"/>
            <a:ext cx="5414076" cy="1475808"/>
            <a:chOff x="1063726" y="3220766"/>
            <a:chExt cx="5414076" cy="1475808"/>
          </a:xfrm>
        </p:grpSpPr>
        <p:sp>
          <p:nvSpPr>
            <p:cNvPr id="29" name="Cubo 28">
              <a:extLst>
                <a:ext uri="{FF2B5EF4-FFF2-40B4-BE49-F238E27FC236}">
                  <a16:creationId xmlns:a16="http://schemas.microsoft.com/office/drawing/2014/main" id="{1C0B3A0D-36BB-7640-8416-A65DE4A04ED6}"/>
                </a:ext>
              </a:extLst>
            </p:cNvPr>
            <p:cNvSpPr/>
            <p:nvPr/>
          </p:nvSpPr>
          <p:spPr>
            <a:xfrm>
              <a:off x="2822878" y="4041857"/>
              <a:ext cx="2059806" cy="654717"/>
            </a:xfrm>
            <a:prstGeom prst="cub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BBDB5DE6-AFC6-F14C-952D-2C63B1F4AB41}"/>
                </a:ext>
              </a:extLst>
            </p:cNvPr>
            <p:cNvSpPr txBox="1"/>
            <p:nvPr/>
          </p:nvSpPr>
          <p:spPr>
            <a:xfrm>
              <a:off x="3203942" y="4191207"/>
              <a:ext cx="11336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</a:rPr>
                <a:t>PEQUEÑOS </a:t>
              </a:r>
            </a:p>
            <a:p>
              <a:pPr algn="ctr"/>
              <a:r>
                <a:rPr lang="es-MX" sz="1200" dirty="0">
                  <a:solidFill>
                    <a:schemeClr val="bg1"/>
                  </a:solidFill>
                </a:rPr>
                <a:t>COMERCIOS</a:t>
              </a:r>
            </a:p>
          </p:txBody>
        </p: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CD3DE485-0A3C-9E40-A223-5B6374E3DC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3726" y="3236639"/>
              <a:ext cx="8197" cy="527586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id="{4A4EA6D6-2637-1E4C-9C4D-081AC26D8B45}"/>
                </a:ext>
              </a:extLst>
            </p:cNvPr>
            <p:cNvCxnSpPr/>
            <p:nvPr/>
          </p:nvCxnSpPr>
          <p:spPr>
            <a:xfrm flipH="1">
              <a:off x="6456948" y="3220766"/>
              <a:ext cx="8197" cy="527586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FFB6C41A-4523-7346-A74F-016A524FCC17}"/>
                </a:ext>
              </a:extLst>
            </p:cNvPr>
            <p:cNvCxnSpPr>
              <a:cxnSpLocks/>
            </p:cNvCxnSpPr>
            <p:nvPr/>
          </p:nvCxnSpPr>
          <p:spPr>
            <a:xfrm>
              <a:off x="1063726" y="3748352"/>
              <a:ext cx="5414076" cy="296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7C254548-9B56-FD4C-8383-2F58981EE574}"/>
                </a:ext>
              </a:extLst>
            </p:cNvPr>
            <p:cNvCxnSpPr/>
            <p:nvPr/>
          </p:nvCxnSpPr>
          <p:spPr>
            <a:xfrm>
              <a:off x="3782126" y="3764225"/>
              <a:ext cx="0" cy="29342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F577225B-AF57-BE49-86AF-9128F0724CBE}"/>
              </a:ext>
            </a:extLst>
          </p:cNvPr>
          <p:cNvGrpSpPr/>
          <p:nvPr/>
        </p:nvGrpSpPr>
        <p:grpSpPr>
          <a:xfrm>
            <a:off x="490085" y="1168867"/>
            <a:ext cx="6487428" cy="1936484"/>
            <a:chOff x="1328287" y="741143"/>
            <a:chExt cx="6487428" cy="1936484"/>
          </a:xfrm>
        </p:grpSpPr>
        <p:sp>
          <p:nvSpPr>
            <p:cNvPr id="34" name="Cubo 33">
              <a:extLst>
                <a:ext uri="{FF2B5EF4-FFF2-40B4-BE49-F238E27FC236}">
                  <a16:creationId xmlns:a16="http://schemas.microsoft.com/office/drawing/2014/main" id="{063D0A9E-D036-7B48-97A2-0D374402B5D9}"/>
                </a:ext>
              </a:extLst>
            </p:cNvPr>
            <p:cNvSpPr/>
            <p:nvPr/>
          </p:nvSpPr>
          <p:spPr>
            <a:xfrm>
              <a:off x="1328287" y="741144"/>
              <a:ext cx="2059806" cy="1936483"/>
            </a:xfrm>
            <a:prstGeom prst="cube">
              <a:avLst/>
            </a:prstGeom>
            <a:solidFill>
              <a:srgbClr val="6788B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5" name="Cubo 34">
              <a:extLst>
                <a:ext uri="{FF2B5EF4-FFF2-40B4-BE49-F238E27FC236}">
                  <a16:creationId xmlns:a16="http://schemas.microsoft.com/office/drawing/2014/main" id="{A8AEF3A0-CB9F-DC4C-8627-74D779EC7506}"/>
                </a:ext>
              </a:extLst>
            </p:cNvPr>
            <p:cNvSpPr/>
            <p:nvPr/>
          </p:nvSpPr>
          <p:spPr>
            <a:xfrm>
              <a:off x="5755909" y="741143"/>
              <a:ext cx="2059806" cy="1936483"/>
            </a:xfrm>
            <a:prstGeom prst="cube">
              <a:avLst/>
            </a:prstGeom>
            <a:solidFill>
              <a:srgbClr val="6788B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6" name="Cubo 35">
              <a:extLst>
                <a:ext uri="{FF2B5EF4-FFF2-40B4-BE49-F238E27FC236}">
                  <a16:creationId xmlns:a16="http://schemas.microsoft.com/office/drawing/2014/main" id="{9BB14411-24D8-794B-BCA5-C308417CEB6A}"/>
                </a:ext>
              </a:extLst>
            </p:cNvPr>
            <p:cNvSpPr/>
            <p:nvPr/>
          </p:nvSpPr>
          <p:spPr>
            <a:xfrm>
              <a:off x="3542098" y="741144"/>
              <a:ext cx="2059806" cy="1936483"/>
            </a:xfrm>
            <a:prstGeom prst="cube">
              <a:avLst/>
            </a:prstGeom>
            <a:solidFill>
              <a:srgbClr val="6788B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F9499026-0934-854D-84EA-FBC05CFC8FA1}"/>
                </a:ext>
              </a:extLst>
            </p:cNvPr>
            <p:cNvSpPr txBox="1"/>
            <p:nvPr/>
          </p:nvSpPr>
          <p:spPr>
            <a:xfrm>
              <a:off x="1574359" y="1645920"/>
              <a:ext cx="11849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>
                  <a:solidFill>
                    <a:schemeClr val="bg1"/>
                  </a:solidFill>
                </a:rPr>
                <a:t>GRANDES </a:t>
              </a:r>
            </a:p>
            <a:p>
              <a:pPr algn="ctr"/>
              <a:r>
                <a:rPr lang="es-MX">
                  <a:solidFill>
                    <a:schemeClr val="bg1"/>
                  </a:solidFill>
                </a:rPr>
                <a:t>EMPRESAS</a:t>
              </a:r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B443F026-9650-7D47-A94C-4FE7EE8C0691}"/>
                </a:ext>
              </a:extLst>
            </p:cNvPr>
            <p:cNvSpPr txBox="1"/>
            <p:nvPr/>
          </p:nvSpPr>
          <p:spPr>
            <a:xfrm>
              <a:off x="3607415" y="1632741"/>
              <a:ext cx="15424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>
                  <a:solidFill>
                    <a:schemeClr val="bg1"/>
                  </a:solidFill>
                </a:rPr>
                <a:t>CADENAS DE</a:t>
              </a:r>
            </a:p>
            <a:p>
              <a:pPr algn="ctr"/>
              <a:r>
                <a:rPr lang="es-MX">
                  <a:solidFill>
                    <a:schemeClr val="bg1"/>
                  </a:solidFill>
                </a:rPr>
                <a:t>AUTOSERVICIO</a:t>
              </a:r>
            </a:p>
          </p:txBody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193BC3E0-6C65-7048-A008-3A1682AE5003}"/>
                </a:ext>
              </a:extLst>
            </p:cNvPr>
            <p:cNvSpPr txBox="1"/>
            <p:nvPr/>
          </p:nvSpPr>
          <p:spPr>
            <a:xfrm>
              <a:off x="5988787" y="1632741"/>
              <a:ext cx="11528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>
                  <a:solidFill>
                    <a:schemeClr val="bg1"/>
                  </a:solidFill>
                </a:rPr>
                <a:t>MERCADO </a:t>
              </a:r>
            </a:p>
            <a:p>
              <a:pPr algn="ctr"/>
              <a:r>
                <a:rPr lang="es-MX">
                  <a:solidFill>
                    <a:schemeClr val="bg1"/>
                  </a:solidFill>
                </a:rPr>
                <a:t>MASIVO</a:t>
              </a:r>
            </a:p>
          </p:txBody>
        </p:sp>
        <p:sp>
          <p:nvSpPr>
            <p:cNvPr id="42" name="Flecha derecha 41">
              <a:extLst>
                <a:ext uri="{FF2B5EF4-FFF2-40B4-BE49-F238E27FC236}">
                  <a16:creationId xmlns:a16="http://schemas.microsoft.com/office/drawing/2014/main" id="{D56EACF4-0B65-3145-BC7C-8D3E73899E0B}"/>
                </a:ext>
              </a:extLst>
            </p:cNvPr>
            <p:cNvSpPr/>
            <p:nvPr/>
          </p:nvSpPr>
          <p:spPr>
            <a:xfrm>
              <a:off x="3118099" y="1709384"/>
              <a:ext cx="416047" cy="6375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3" name="Flecha derecha 42">
              <a:extLst>
                <a:ext uri="{FF2B5EF4-FFF2-40B4-BE49-F238E27FC236}">
                  <a16:creationId xmlns:a16="http://schemas.microsoft.com/office/drawing/2014/main" id="{51D900DF-3642-334F-BA8D-5EAB27CA6F37}"/>
                </a:ext>
              </a:extLst>
            </p:cNvPr>
            <p:cNvSpPr/>
            <p:nvPr/>
          </p:nvSpPr>
          <p:spPr>
            <a:xfrm>
              <a:off x="5314739" y="1709384"/>
              <a:ext cx="416047" cy="6375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81130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100000">
              <a:srgbClr val="DA0C28"/>
            </a:gs>
          </a:gsLst>
          <a:lin ang="5400012" scaled="0"/>
        </a:gra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7091ADE4-13A8-B047-9DD4-3F08F51D8334}"/>
              </a:ext>
            </a:extLst>
          </p:cNvPr>
          <p:cNvGrpSpPr/>
          <p:nvPr/>
        </p:nvGrpSpPr>
        <p:grpSpPr>
          <a:xfrm>
            <a:off x="439285" y="4029073"/>
            <a:ext cx="6487430" cy="664252"/>
            <a:chOff x="1328285" y="3495673"/>
            <a:chExt cx="6487430" cy="664252"/>
          </a:xfrm>
        </p:grpSpPr>
        <p:sp>
          <p:nvSpPr>
            <p:cNvPr id="13" name="Cubo 12">
              <a:extLst>
                <a:ext uri="{FF2B5EF4-FFF2-40B4-BE49-F238E27FC236}">
                  <a16:creationId xmlns:a16="http://schemas.microsoft.com/office/drawing/2014/main" id="{9D1D05BB-7AFF-3140-B840-B9F339E8A4A2}"/>
                </a:ext>
              </a:extLst>
            </p:cNvPr>
            <p:cNvSpPr/>
            <p:nvPr/>
          </p:nvSpPr>
          <p:spPr>
            <a:xfrm>
              <a:off x="1328285" y="3495673"/>
              <a:ext cx="2059806" cy="654717"/>
            </a:xfrm>
            <a:prstGeom prst="cub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748AF668-2245-3748-8D0F-722232257610}"/>
                </a:ext>
              </a:extLst>
            </p:cNvPr>
            <p:cNvSpPr txBox="1"/>
            <p:nvPr/>
          </p:nvSpPr>
          <p:spPr>
            <a:xfrm>
              <a:off x="1470453" y="3698260"/>
              <a:ext cx="165141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100">
                  <a:solidFill>
                    <a:schemeClr val="bg1"/>
                  </a:solidFill>
                </a:rPr>
                <a:t>MICRO Y PEQUEÑAS </a:t>
              </a:r>
            </a:p>
            <a:p>
              <a:pPr algn="ctr"/>
              <a:r>
                <a:rPr lang="es-MX" sz="1100">
                  <a:solidFill>
                    <a:schemeClr val="bg1"/>
                  </a:solidFill>
                </a:rPr>
                <a:t>EMPRESAS</a:t>
              </a:r>
            </a:p>
          </p:txBody>
        </p:sp>
        <p:sp>
          <p:nvSpPr>
            <p:cNvPr id="28" name="Cubo 27">
              <a:extLst>
                <a:ext uri="{FF2B5EF4-FFF2-40B4-BE49-F238E27FC236}">
                  <a16:creationId xmlns:a16="http://schemas.microsoft.com/office/drawing/2014/main" id="{E696BE83-6230-8A49-9D46-FAB30E76DE05}"/>
                </a:ext>
              </a:extLst>
            </p:cNvPr>
            <p:cNvSpPr/>
            <p:nvPr/>
          </p:nvSpPr>
          <p:spPr>
            <a:xfrm>
              <a:off x="5755909" y="3495673"/>
              <a:ext cx="2059806" cy="654717"/>
            </a:xfrm>
            <a:prstGeom prst="cub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9" name="Cubo 28">
              <a:extLst>
                <a:ext uri="{FF2B5EF4-FFF2-40B4-BE49-F238E27FC236}">
                  <a16:creationId xmlns:a16="http://schemas.microsoft.com/office/drawing/2014/main" id="{1C0B3A0D-36BB-7640-8416-A65DE4A04ED6}"/>
                </a:ext>
              </a:extLst>
            </p:cNvPr>
            <p:cNvSpPr/>
            <p:nvPr/>
          </p:nvSpPr>
          <p:spPr>
            <a:xfrm>
              <a:off x="3542097" y="3495673"/>
              <a:ext cx="2059806" cy="654717"/>
            </a:xfrm>
            <a:prstGeom prst="cub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BBDB5DE6-AFC6-F14C-952D-2C63B1F4AB41}"/>
                </a:ext>
              </a:extLst>
            </p:cNvPr>
            <p:cNvSpPr txBox="1"/>
            <p:nvPr/>
          </p:nvSpPr>
          <p:spPr>
            <a:xfrm>
              <a:off x="3978440" y="3667482"/>
              <a:ext cx="11336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200">
                  <a:solidFill>
                    <a:schemeClr val="bg1"/>
                  </a:solidFill>
                </a:rPr>
                <a:t>PEQUEÑOS </a:t>
              </a:r>
            </a:p>
            <a:p>
              <a:pPr algn="ctr"/>
              <a:r>
                <a:rPr lang="es-MX" sz="1200">
                  <a:solidFill>
                    <a:schemeClr val="bg1"/>
                  </a:solidFill>
                </a:rPr>
                <a:t>COMERCIOS</a:t>
              </a: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EB42E3D1-4AA6-2D4B-9658-43E0E5AF433E}"/>
                </a:ext>
              </a:extLst>
            </p:cNvPr>
            <p:cNvSpPr txBox="1"/>
            <p:nvPr/>
          </p:nvSpPr>
          <p:spPr>
            <a:xfrm>
              <a:off x="5851902" y="3698260"/>
              <a:ext cx="1867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200">
                  <a:solidFill>
                    <a:schemeClr val="bg1"/>
                  </a:solidFill>
                </a:rPr>
                <a:t>NICHOS DE MERCADO</a:t>
              </a:r>
            </a:p>
            <a:p>
              <a:pPr algn="ctr"/>
              <a:r>
                <a:rPr lang="es-MX" sz="1200">
                  <a:solidFill>
                    <a:schemeClr val="bg1"/>
                  </a:solidFill>
                </a:rPr>
                <a:t>EXCLUSIVO</a:t>
              </a:r>
            </a:p>
          </p:txBody>
        </p:sp>
        <p:sp>
          <p:nvSpPr>
            <p:cNvPr id="21" name="Flecha derecha 20">
              <a:extLst>
                <a:ext uri="{FF2B5EF4-FFF2-40B4-BE49-F238E27FC236}">
                  <a16:creationId xmlns:a16="http://schemas.microsoft.com/office/drawing/2014/main" id="{C33CE952-3EE5-A74B-BDDB-E609C56173D2}"/>
                </a:ext>
              </a:extLst>
            </p:cNvPr>
            <p:cNvSpPr/>
            <p:nvPr/>
          </p:nvSpPr>
          <p:spPr>
            <a:xfrm>
              <a:off x="3322047" y="3823031"/>
              <a:ext cx="212099" cy="45719"/>
            </a:xfrm>
            <a:prstGeom prst="rightArrow">
              <a:avLst/>
            </a:prstGeom>
            <a:noFill/>
            <a:ln w="508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3" name="Flecha derecha 32">
              <a:extLst>
                <a:ext uri="{FF2B5EF4-FFF2-40B4-BE49-F238E27FC236}">
                  <a16:creationId xmlns:a16="http://schemas.microsoft.com/office/drawing/2014/main" id="{BBE4B10C-4FD3-9F49-9FEA-EB915783DA5C}"/>
                </a:ext>
              </a:extLst>
            </p:cNvPr>
            <p:cNvSpPr/>
            <p:nvPr/>
          </p:nvSpPr>
          <p:spPr>
            <a:xfrm>
              <a:off x="5569499" y="3823030"/>
              <a:ext cx="212099" cy="45719"/>
            </a:xfrm>
            <a:prstGeom prst="rightArrow">
              <a:avLst/>
            </a:prstGeom>
            <a:noFill/>
            <a:ln w="508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4F817E99-1A71-E047-A4D5-B6877B4E3912}"/>
              </a:ext>
            </a:extLst>
          </p:cNvPr>
          <p:cNvGrpSpPr/>
          <p:nvPr/>
        </p:nvGrpSpPr>
        <p:grpSpPr>
          <a:xfrm>
            <a:off x="490085" y="1168867"/>
            <a:ext cx="6487428" cy="1936484"/>
            <a:chOff x="1328287" y="741143"/>
            <a:chExt cx="6487428" cy="1936484"/>
          </a:xfrm>
        </p:grpSpPr>
        <p:sp>
          <p:nvSpPr>
            <p:cNvPr id="20" name="Cubo 19">
              <a:extLst>
                <a:ext uri="{FF2B5EF4-FFF2-40B4-BE49-F238E27FC236}">
                  <a16:creationId xmlns:a16="http://schemas.microsoft.com/office/drawing/2014/main" id="{D34E5B5E-92F4-FD4E-90B4-D0B0099318EC}"/>
                </a:ext>
              </a:extLst>
            </p:cNvPr>
            <p:cNvSpPr/>
            <p:nvPr/>
          </p:nvSpPr>
          <p:spPr>
            <a:xfrm>
              <a:off x="1328287" y="741144"/>
              <a:ext cx="2059806" cy="1936483"/>
            </a:xfrm>
            <a:prstGeom prst="cube">
              <a:avLst/>
            </a:prstGeom>
            <a:solidFill>
              <a:srgbClr val="6788B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2" name="Cubo 21">
              <a:extLst>
                <a:ext uri="{FF2B5EF4-FFF2-40B4-BE49-F238E27FC236}">
                  <a16:creationId xmlns:a16="http://schemas.microsoft.com/office/drawing/2014/main" id="{D2FB1DA3-F27C-C348-B283-E3DC62AAEF37}"/>
                </a:ext>
              </a:extLst>
            </p:cNvPr>
            <p:cNvSpPr/>
            <p:nvPr/>
          </p:nvSpPr>
          <p:spPr>
            <a:xfrm>
              <a:off x="5755909" y="741143"/>
              <a:ext cx="2059806" cy="1936483"/>
            </a:xfrm>
            <a:prstGeom prst="cube">
              <a:avLst/>
            </a:prstGeom>
            <a:solidFill>
              <a:srgbClr val="6788B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3" name="Cubo 22">
              <a:extLst>
                <a:ext uri="{FF2B5EF4-FFF2-40B4-BE49-F238E27FC236}">
                  <a16:creationId xmlns:a16="http://schemas.microsoft.com/office/drawing/2014/main" id="{312EE86A-FE50-2948-843B-D73A66369AAC}"/>
                </a:ext>
              </a:extLst>
            </p:cNvPr>
            <p:cNvSpPr/>
            <p:nvPr/>
          </p:nvSpPr>
          <p:spPr>
            <a:xfrm>
              <a:off x="3542098" y="741144"/>
              <a:ext cx="2059806" cy="1936483"/>
            </a:xfrm>
            <a:prstGeom prst="cube">
              <a:avLst/>
            </a:prstGeom>
            <a:solidFill>
              <a:srgbClr val="6788B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5AD74BD1-6710-1346-815A-0825AAC51AA7}"/>
                </a:ext>
              </a:extLst>
            </p:cNvPr>
            <p:cNvSpPr txBox="1"/>
            <p:nvPr/>
          </p:nvSpPr>
          <p:spPr>
            <a:xfrm>
              <a:off x="1574359" y="1645920"/>
              <a:ext cx="11849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>
                  <a:solidFill>
                    <a:schemeClr val="bg1"/>
                  </a:solidFill>
                </a:rPr>
                <a:t>GRANDES </a:t>
              </a:r>
            </a:p>
            <a:p>
              <a:pPr algn="ctr"/>
              <a:r>
                <a:rPr lang="es-MX">
                  <a:solidFill>
                    <a:schemeClr val="bg1"/>
                  </a:solidFill>
                </a:rPr>
                <a:t>EMPRESAS</a:t>
              </a: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5676BBE5-3025-E446-8BDF-52CE50C5ED99}"/>
                </a:ext>
              </a:extLst>
            </p:cNvPr>
            <p:cNvSpPr txBox="1"/>
            <p:nvPr/>
          </p:nvSpPr>
          <p:spPr>
            <a:xfrm>
              <a:off x="3607415" y="1632741"/>
              <a:ext cx="15424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>
                  <a:solidFill>
                    <a:schemeClr val="bg1"/>
                  </a:solidFill>
                </a:rPr>
                <a:t>CADENAS DE</a:t>
              </a:r>
            </a:p>
            <a:p>
              <a:pPr algn="ctr"/>
              <a:r>
                <a:rPr lang="es-MX">
                  <a:solidFill>
                    <a:schemeClr val="bg1"/>
                  </a:solidFill>
                </a:rPr>
                <a:t>AUTOSERVICIO</a:t>
              </a: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710B19C3-F6C0-8F48-BF5B-3FDD577F87AD}"/>
                </a:ext>
              </a:extLst>
            </p:cNvPr>
            <p:cNvSpPr txBox="1"/>
            <p:nvPr/>
          </p:nvSpPr>
          <p:spPr>
            <a:xfrm>
              <a:off x="5988787" y="1632741"/>
              <a:ext cx="11528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>
                  <a:solidFill>
                    <a:schemeClr val="bg1"/>
                  </a:solidFill>
                </a:rPr>
                <a:t>MERCADO </a:t>
              </a:r>
            </a:p>
            <a:p>
              <a:pPr algn="ctr"/>
              <a:r>
                <a:rPr lang="es-MX">
                  <a:solidFill>
                    <a:schemeClr val="bg1"/>
                  </a:solidFill>
                </a:rPr>
                <a:t>MASIVO</a:t>
              </a:r>
            </a:p>
          </p:txBody>
        </p:sp>
        <p:sp>
          <p:nvSpPr>
            <p:cNvPr id="27" name="Flecha derecha 26">
              <a:extLst>
                <a:ext uri="{FF2B5EF4-FFF2-40B4-BE49-F238E27FC236}">
                  <a16:creationId xmlns:a16="http://schemas.microsoft.com/office/drawing/2014/main" id="{731180F9-4F84-D54E-8338-293D10C7577B}"/>
                </a:ext>
              </a:extLst>
            </p:cNvPr>
            <p:cNvSpPr/>
            <p:nvPr/>
          </p:nvSpPr>
          <p:spPr>
            <a:xfrm>
              <a:off x="3118099" y="1709384"/>
              <a:ext cx="416047" cy="6375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2" name="Flecha derecha 31">
              <a:extLst>
                <a:ext uri="{FF2B5EF4-FFF2-40B4-BE49-F238E27FC236}">
                  <a16:creationId xmlns:a16="http://schemas.microsoft.com/office/drawing/2014/main" id="{F7C09273-D894-464C-A129-C2B497AF7522}"/>
                </a:ext>
              </a:extLst>
            </p:cNvPr>
            <p:cNvSpPr/>
            <p:nvPr/>
          </p:nvSpPr>
          <p:spPr>
            <a:xfrm>
              <a:off x="5314739" y="1709384"/>
              <a:ext cx="416047" cy="6375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247187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E86DEF2-EBE5-474B-B3FB-955893E1EC68}"/>
              </a:ext>
            </a:extLst>
          </p:cNvPr>
          <p:cNvSpPr txBox="1"/>
          <p:nvPr/>
        </p:nvSpPr>
        <p:spPr>
          <a:xfrm>
            <a:off x="654519" y="539013"/>
            <a:ext cx="1996059" cy="5001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es-MX" sz="1100" dirty="0"/>
              <a:t>Calidad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es-MX" sz="1100" dirty="0"/>
              <a:t>Precio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es-MX" sz="1100" dirty="0"/>
              <a:t>Diseño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es-MX" sz="1100" dirty="0"/>
              <a:t>Materias primas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es-MX" sz="1100" dirty="0"/>
              <a:t>Fecha de elaboración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es-MX" sz="1100" dirty="0"/>
              <a:t>Tiempo de entrega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es-MX" sz="1100" dirty="0"/>
              <a:t>Exclusividad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es-MX" sz="1100" dirty="0"/>
              <a:t>Facilidades de pago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es-MX" sz="1100" dirty="0"/>
              <a:t>Prestigio-marca-status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es-MX" sz="1100" dirty="0"/>
              <a:t>Significados culturales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es-MX" sz="1100" dirty="0"/>
              <a:t>Producción limpia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es-MX" sz="1100" dirty="0"/>
              <a:t>Presentación del producto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es-MX" sz="1100" dirty="0"/>
              <a:t>Hecho a mano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es-MX" sz="1100" dirty="0"/>
              <a:t>Localización de la tienda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es-MX" sz="1100" dirty="0"/>
              <a:t>Prestigio de la tienda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es-MX" sz="1100" dirty="0"/>
              <a:t>Servicio Post-Venta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es-MX" sz="1100" dirty="0"/>
              <a:t>Origen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es-MX" sz="1100" dirty="0"/>
              <a:t>Atención personal</a:t>
            </a:r>
          </a:p>
          <a:p>
            <a:pPr marL="171450" indent="-171450">
              <a:buFont typeface="Wingdings" pitchFamily="2" charset="2"/>
              <a:buChar char="§"/>
            </a:pPr>
            <a:endParaRPr lang="es-MX" sz="1100" dirty="0"/>
          </a:p>
          <a:p>
            <a:pPr marL="171450" indent="-171450">
              <a:buFont typeface="Wingdings" pitchFamily="2" charset="2"/>
              <a:buChar char="§"/>
            </a:pPr>
            <a:endParaRPr lang="es-MX" sz="1100" dirty="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0410470B-687F-E441-8BED-3B8FE960FC92}"/>
              </a:ext>
            </a:extLst>
          </p:cNvPr>
          <p:cNvGrpSpPr/>
          <p:nvPr/>
        </p:nvGrpSpPr>
        <p:grpSpPr>
          <a:xfrm>
            <a:off x="3080084" y="86627"/>
            <a:ext cx="1596912" cy="5069034"/>
            <a:chOff x="3080084" y="86627"/>
            <a:chExt cx="1596912" cy="5069034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FA23F75B-6BF6-C14C-8E23-C2ABE886CE4D}"/>
                </a:ext>
              </a:extLst>
            </p:cNvPr>
            <p:cNvSpPr txBox="1"/>
            <p:nvPr/>
          </p:nvSpPr>
          <p:spPr>
            <a:xfrm>
              <a:off x="3386818" y="539013"/>
              <a:ext cx="303288" cy="46166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7A53603B-EA9E-8A42-A625-E66492B898C9}"/>
                </a:ext>
              </a:extLst>
            </p:cNvPr>
            <p:cNvSpPr txBox="1"/>
            <p:nvPr/>
          </p:nvSpPr>
          <p:spPr>
            <a:xfrm>
              <a:off x="4097483" y="539013"/>
              <a:ext cx="303288" cy="46166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</p:txBody>
        </p: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38F84FD3-0FD7-704E-84E3-140DD0CAA9B5}"/>
                </a:ext>
              </a:extLst>
            </p:cNvPr>
            <p:cNvSpPr txBox="1"/>
            <p:nvPr/>
          </p:nvSpPr>
          <p:spPr>
            <a:xfrm>
              <a:off x="3080084" y="86627"/>
              <a:ext cx="15969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100"/>
                <a:t>TIPO DE PRODUCTO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A197950F-596D-B84E-8DEF-A0279B075746}"/>
                </a:ext>
              </a:extLst>
            </p:cNvPr>
            <p:cNvSpPr txBox="1"/>
            <p:nvPr/>
          </p:nvSpPr>
          <p:spPr>
            <a:xfrm>
              <a:off x="3385214" y="231236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/>
                <a:t>A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F7935F5D-8C72-714C-B20B-71613359B571}"/>
                </a:ext>
              </a:extLst>
            </p:cNvPr>
            <p:cNvSpPr txBox="1"/>
            <p:nvPr/>
          </p:nvSpPr>
          <p:spPr>
            <a:xfrm>
              <a:off x="4097483" y="231236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/>
                <a:t>B</a:t>
              </a: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08240C31-6FB6-6B47-980A-FD58E7E14434}"/>
              </a:ext>
            </a:extLst>
          </p:cNvPr>
          <p:cNvGrpSpPr/>
          <p:nvPr/>
        </p:nvGrpSpPr>
        <p:grpSpPr>
          <a:xfrm>
            <a:off x="5212886" y="86627"/>
            <a:ext cx="1518364" cy="5069034"/>
            <a:chOff x="5212886" y="86627"/>
            <a:chExt cx="1518364" cy="5069034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993A7560-1E9D-604A-8831-EE8AF7B9A877}"/>
                </a:ext>
              </a:extLst>
            </p:cNvPr>
            <p:cNvSpPr txBox="1"/>
            <p:nvPr/>
          </p:nvSpPr>
          <p:spPr>
            <a:xfrm>
              <a:off x="5519620" y="539013"/>
              <a:ext cx="303288" cy="46166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B83EBE0B-D32A-5A44-8C10-90203219B44F}"/>
                </a:ext>
              </a:extLst>
            </p:cNvPr>
            <p:cNvSpPr txBox="1"/>
            <p:nvPr/>
          </p:nvSpPr>
          <p:spPr>
            <a:xfrm>
              <a:off x="6230285" y="539013"/>
              <a:ext cx="303288" cy="46166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46C6A5B1-A52C-7441-97D4-CA7A71FF388B}"/>
                </a:ext>
              </a:extLst>
            </p:cNvPr>
            <p:cNvSpPr txBox="1"/>
            <p:nvPr/>
          </p:nvSpPr>
          <p:spPr>
            <a:xfrm>
              <a:off x="5212886" y="86627"/>
              <a:ext cx="15183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100"/>
                <a:t>NIVEL DE INGRESO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39650FC6-0B83-FB45-810C-07040D24E1C4}"/>
                </a:ext>
              </a:extLst>
            </p:cNvPr>
            <p:cNvSpPr txBox="1"/>
            <p:nvPr/>
          </p:nvSpPr>
          <p:spPr>
            <a:xfrm>
              <a:off x="5518016" y="231236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/>
                <a:t>A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66606E56-688E-7542-AF66-424ABEF087BC}"/>
                </a:ext>
              </a:extLst>
            </p:cNvPr>
            <p:cNvSpPr txBox="1"/>
            <p:nvPr/>
          </p:nvSpPr>
          <p:spPr>
            <a:xfrm>
              <a:off x="6230285" y="231236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/>
                <a:t>B</a:t>
              </a: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C67FF929-29D6-7942-8254-EDED56A677B3}"/>
              </a:ext>
            </a:extLst>
          </p:cNvPr>
          <p:cNvGrpSpPr/>
          <p:nvPr/>
        </p:nvGrpSpPr>
        <p:grpSpPr>
          <a:xfrm>
            <a:off x="7388990" y="74466"/>
            <a:ext cx="1537600" cy="5069034"/>
            <a:chOff x="7388990" y="74466"/>
            <a:chExt cx="1537600" cy="5069034"/>
          </a:xfrm>
        </p:grpSpPr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850EF0FF-58C6-BD48-85F0-6E055779DC17}"/>
                </a:ext>
              </a:extLst>
            </p:cNvPr>
            <p:cNvSpPr txBox="1"/>
            <p:nvPr/>
          </p:nvSpPr>
          <p:spPr>
            <a:xfrm>
              <a:off x="7695724" y="526852"/>
              <a:ext cx="303288" cy="46166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2AF4ECE2-0D13-E842-9EA3-0996290086FE}"/>
                </a:ext>
              </a:extLst>
            </p:cNvPr>
            <p:cNvSpPr txBox="1"/>
            <p:nvPr/>
          </p:nvSpPr>
          <p:spPr>
            <a:xfrm>
              <a:off x="8406389" y="526852"/>
              <a:ext cx="303288" cy="46166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  <a:p>
              <a:r>
                <a:rPr lang="es-MX"/>
                <a:t>--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6F866D52-C725-464F-922B-158B5431CE6D}"/>
                </a:ext>
              </a:extLst>
            </p:cNvPr>
            <p:cNvSpPr txBox="1"/>
            <p:nvPr/>
          </p:nvSpPr>
          <p:spPr>
            <a:xfrm>
              <a:off x="7388990" y="74466"/>
              <a:ext cx="153760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100" dirty="0"/>
                <a:t>NIVEL DE CULTURA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B47CC692-F508-504F-9EB0-2FA9D161C4E7}"/>
                </a:ext>
              </a:extLst>
            </p:cNvPr>
            <p:cNvSpPr txBox="1"/>
            <p:nvPr/>
          </p:nvSpPr>
          <p:spPr>
            <a:xfrm>
              <a:off x="7694120" y="219075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/>
                <a:t>A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055868C1-F2B4-2543-A0AC-54CFB96FF8E6}"/>
                </a:ext>
              </a:extLst>
            </p:cNvPr>
            <p:cNvSpPr txBox="1"/>
            <p:nvPr/>
          </p:nvSpPr>
          <p:spPr>
            <a:xfrm>
              <a:off x="8406389" y="219075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/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059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100000">
              <a:srgbClr val="DA0C28"/>
            </a:gs>
          </a:gsLst>
          <a:lin ang="5400012" scaled="0"/>
        </a:gra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Imagen que contiene flor, dibujo&#10;&#10;Descripción generada automáticamente">
            <a:extLst>
              <a:ext uri="{FF2B5EF4-FFF2-40B4-BE49-F238E27FC236}">
                <a16:creationId xmlns:a16="http://schemas.microsoft.com/office/drawing/2014/main" id="{76E9C292-D5DD-B447-96D7-8813FF434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93" y="693017"/>
            <a:ext cx="2664710" cy="3570579"/>
          </a:xfrm>
          <a:prstGeom prst="rect">
            <a:avLst/>
          </a:prstGeom>
        </p:spPr>
      </p:pic>
      <p:pic>
        <p:nvPicPr>
          <p:cNvPr id="23" name="Imagen 22" descr="Imagen que contiene jugador&#10;&#10;Descripción generada automáticamente">
            <a:extLst>
              <a:ext uri="{FF2B5EF4-FFF2-40B4-BE49-F238E27FC236}">
                <a16:creationId xmlns:a16="http://schemas.microsoft.com/office/drawing/2014/main" id="{C4E75335-0778-F64E-9886-824B8AAFC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4683" y="693016"/>
            <a:ext cx="2618424" cy="357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0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100000">
              <a:srgbClr val="DA0C28"/>
            </a:gs>
          </a:gsLst>
          <a:lin ang="5400012" scaled="0"/>
        </a:gra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CC74540-6044-034F-8D52-E97F91066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37" y="667618"/>
            <a:ext cx="2587667" cy="3570579"/>
          </a:xfrm>
          <a:prstGeom prst="rect">
            <a:avLst/>
          </a:prstGeom>
        </p:spPr>
      </p:pic>
      <p:pic>
        <p:nvPicPr>
          <p:cNvPr id="16" name="Imagen 15" descr="Imagen que contiene luz&#10;&#10;Descripción generada automáticamente">
            <a:extLst>
              <a:ext uri="{FF2B5EF4-FFF2-40B4-BE49-F238E27FC236}">
                <a16:creationId xmlns:a16="http://schemas.microsoft.com/office/drawing/2014/main" id="{17B09BA8-F30B-7749-99B3-17DD5A749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3951" y="667617"/>
            <a:ext cx="2413447" cy="357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1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ctrTitle"/>
          </p:nvPr>
        </p:nvSpPr>
        <p:spPr>
          <a:xfrm>
            <a:off x="1034300" y="925025"/>
            <a:ext cx="70755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Una nueva estrategia de promoción co</a:t>
            </a:r>
            <a:r>
              <a:rPr lang="es-MX" dirty="0"/>
              <a:t>m</a:t>
            </a:r>
            <a:r>
              <a:rPr lang="en" dirty="0"/>
              <a:t>ercial para las mypes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49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CBDDA5B0-B766-5349-89E9-5D0758E72235}"/>
              </a:ext>
            </a:extLst>
          </p:cNvPr>
          <p:cNvGrpSpPr/>
          <p:nvPr/>
        </p:nvGrpSpPr>
        <p:grpSpPr>
          <a:xfrm>
            <a:off x="1560325" y="873587"/>
            <a:ext cx="6487673" cy="2803027"/>
            <a:chOff x="3735978" y="1151950"/>
            <a:chExt cx="8650230" cy="3737368"/>
          </a:xfrm>
        </p:grpSpPr>
        <p:pic>
          <p:nvPicPr>
            <p:cNvPr id="11" name="Imagen 10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50D466F3-4A95-2945-8AB0-62A14DDAC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35978" y="1151950"/>
              <a:ext cx="4236394" cy="1225490"/>
            </a:xfrm>
            <a:prstGeom prst="rect">
              <a:avLst/>
            </a:prstGeom>
          </p:spPr>
        </p:pic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80D8381F-821B-6A48-B150-FB7498BE6197}"/>
                </a:ext>
              </a:extLst>
            </p:cNvPr>
            <p:cNvSpPr txBox="1"/>
            <p:nvPr/>
          </p:nvSpPr>
          <p:spPr>
            <a:xfrm>
              <a:off x="3735978" y="2919548"/>
              <a:ext cx="8650230" cy="1969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300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www.ideq.mx</a:t>
              </a:r>
              <a:endParaRPr lang="es-MX" sz="3000">
                <a:solidFill>
                  <a:schemeClr val="bg1"/>
                </a:solidFill>
              </a:endParaRPr>
            </a:p>
            <a:p>
              <a:r>
                <a:rPr lang="es-MX" sz="300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mariolopezespinosa@yahoo.com.mx</a:t>
              </a:r>
              <a:endParaRPr lang="es-MX" sz="3000">
                <a:solidFill>
                  <a:schemeClr val="bg1"/>
                </a:solidFill>
              </a:endParaRPr>
            </a:p>
            <a:p>
              <a:r>
                <a:rPr lang="es-MX" sz="3000">
                  <a:solidFill>
                    <a:schemeClr val="bg1"/>
                  </a:solidFill>
                </a:rPr>
                <a:t>55 1633 7094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100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75BDAAE-6329-5E45-A546-47D94043771F}"/>
              </a:ext>
            </a:extLst>
          </p:cNvPr>
          <p:cNvSpPr txBox="1"/>
          <p:nvPr/>
        </p:nvSpPr>
        <p:spPr>
          <a:xfrm>
            <a:off x="1049154" y="683394"/>
            <a:ext cx="974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>
                <a:solidFill>
                  <a:schemeClr val="bg1"/>
                </a:solidFill>
              </a:rPr>
              <a:t>VENECIA</a:t>
            </a:r>
          </a:p>
        </p:txBody>
      </p:sp>
    </p:spTree>
    <p:extLst>
      <p:ext uri="{BB962C8B-B14F-4D97-AF65-F5344CB8AC3E}">
        <p14:creationId xmlns:p14="http://schemas.microsoft.com/office/powerpoint/2010/main" val="1186415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48B62D0D-9135-CB48-8690-59C7117895F6}"/>
              </a:ext>
            </a:extLst>
          </p:cNvPr>
          <p:cNvGrpSpPr/>
          <p:nvPr/>
        </p:nvGrpSpPr>
        <p:grpSpPr>
          <a:xfrm>
            <a:off x="-736600" y="0"/>
            <a:ext cx="8484042" cy="4850295"/>
            <a:chOff x="0" y="0"/>
            <a:chExt cx="8484042" cy="4850295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D7045F99-3630-EA43-BCAA-5E79DCFF9AEA}"/>
                </a:ext>
              </a:extLst>
            </p:cNvPr>
            <p:cNvSpPr txBox="1"/>
            <p:nvPr/>
          </p:nvSpPr>
          <p:spPr>
            <a:xfrm>
              <a:off x="0" y="0"/>
              <a:ext cx="44807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i="1" dirty="0">
                  <a:solidFill>
                    <a:srgbClr val="B60000"/>
                  </a:solidFill>
                </a:rPr>
                <a:t>        Atención de demanda</a:t>
              </a:r>
            </a:p>
          </p:txBody>
        </p:sp>
        <p:sp>
          <p:nvSpPr>
            <p:cNvPr id="11" name="Cubo 10">
              <a:extLst>
                <a:ext uri="{FF2B5EF4-FFF2-40B4-BE49-F238E27FC236}">
                  <a16:creationId xmlns:a16="http://schemas.microsoft.com/office/drawing/2014/main" id="{A0D6DAFA-8B1D-204F-A4B0-4070D683E372}"/>
                </a:ext>
              </a:extLst>
            </p:cNvPr>
            <p:cNvSpPr/>
            <p:nvPr/>
          </p:nvSpPr>
          <p:spPr>
            <a:xfrm rot="10800000">
              <a:off x="3474720" y="3116911"/>
              <a:ext cx="5009322" cy="1733384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7" name="Cubo 16">
              <a:extLst>
                <a:ext uri="{FF2B5EF4-FFF2-40B4-BE49-F238E27FC236}">
                  <a16:creationId xmlns:a16="http://schemas.microsoft.com/office/drawing/2014/main" id="{3F52EA3D-DA5B-464E-BDC5-43751A2E8437}"/>
                </a:ext>
              </a:extLst>
            </p:cNvPr>
            <p:cNvSpPr/>
            <p:nvPr/>
          </p:nvSpPr>
          <p:spPr>
            <a:xfrm rot="10800000">
              <a:off x="4707170" y="1953369"/>
              <a:ext cx="2675809" cy="970059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8" name="Cubo 17">
              <a:extLst>
                <a:ext uri="{FF2B5EF4-FFF2-40B4-BE49-F238E27FC236}">
                  <a16:creationId xmlns:a16="http://schemas.microsoft.com/office/drawing/2014/main" id="{44ABD8E8-DF26-3A42-8A94-D8CDFF8C6E11}"/>
                </a:ext>
              </a:extLst>
            </p:cNvPr>
            <p:cNvSpPr/>
            <p:nvPr/>
          </p:nvSpPr>
          <p:spPr>
            <a:xfrm rot="10800000">
              <a:off x="5454596" y="1227151"/>
              <a:ext cx="1460582" cy="532736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Cubo 18">
              <a:extLst>
                <a:ext uri="{FF2B5EF4-FFF2-40B4-BE49-F238E27FC236}">
                  <a16:creationId xmlns:a16="http://schemas.microsoft.com/office/drawing/2014/main" id="{17E3106C-706D-8D43-83E0-D8CEDFB8BBAD}"/>
                </a:ext>
              </a:extLst>
            </p:cNvPr>
            <p:cNvSpPr/>
            <p:nvPr/>
          </p:nvSpPr>
          <p:spPr>
            <a:xfrm rot="10800000">
              <a:off x="5710960" y="658392"/>
              <a:ext cx="1092900" cy="375277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4FB3AF9F-113C-BC48-A215-8C0FAACAD195}"/>
                </a:ext>
              </a:extLst>
            </p:cNvPr>
            <p:cNvSpPr txBox="1"/>
            <p:nvPr/>
          </p:nvSpPr>
          <p:spPr>
            <a:xfrm>
              <a:off x="1308276" y="3745566"/>
              <a:ext cx="10390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/>
                <a:t>MICRO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C442B082-4E9C-2A40-9457-B2F7F3DB4930}"/>
                </a:ext>
              </a:extLst>
            </p:cNvPr>
            <p:cNvSpPr txBox="1"/>
            <p:nvPr/>
          </p:nvSpPr>
          <p:spPr>
            <a:xfrm>
              <a:off x="2583642" y="1293463"/>
              <a:ext cx="13548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/>
                <a:t>MEDIANA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947A5397-32EB-1D4A-A569-53CA89C71AFF}"/>
                </a:ext>
              </a:extLst>
            </p:cNvPr>
            <p:cNvSpPr txBox="1"/>
            <p:nvPr/>
          </p:nvSpPr>
          <p:spPr>
            <a:xfrm>
              <a:off x="1704604" y="2263761"/>
              <a:ext cx="14414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/>
                <a:t>PEQUEÑA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CDE0C0E8-317F-F04A-81B9-85EF5725B92B}"/>
                </a:ext>
              </a:extLst>
            </p:cNvPr>
            <p:cNvSpPr txBox="1"/>
            <p:nvPr/>
          </p:nvSpPr>
          <p:spPr>
            <a:xfrm>
              <a:off x="3422844" y="661072"/>
              <a:ext cx="12843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/>
                <a:t>GRANDE</a:t>
              </a:r>
            </a:p>
          </p:txBody>
        </p:sp>
        <p:sp>
          <p:nvSpPr>
            <p:cNvPr id="23" name="Flecha a la derecha con bandas 22">
              <a:extLst>
                <a:ext uri="{FF2B5EF4-FFF2-40B4-BE49-F238E27FC236}">
                  <a16:creationId xmlns:a16="http://schemas.microsoft.com/office/drawing/2014/main" id="{9004BFC4-9917-7542-87B9-B18A4429F8ED}"/>
                </a:ext>
              </a:extLst>
            </p:cNvPr>
            <p:cNvSpPr/>
            <p:nvPr/>
          </p:nvSpPr>
          <p:spPr>
            <a:xfrm>
              <a:off x="2583642" y="3899455"/>
              <a:ext cx="564543" cy="93642"/>
            </a:xfrm>
            <a:prstGeom prst="stripedRight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bg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29" name="Flecha a la derecha con bandas 28">
              <a:extLst>
                <a:ext uri="{FF2B5EF4-FFF2-40B4-BE49-F238E27FC236}">
                  <a16:creationId xmlns:a16="http://schemas.microsoft.com/office/drawing/2014/main" id="{99E6844A-7CFC-6542-9392-5A740D0DD8C1}"/>
                </a:ext>
              </a:extLst>
            </p:cNvPr>
            <p:cNvSpPr/>
            <p:nvPr/>
          </p:nvSpPr>
          <p:spPr>
            <a:xfrm>
              <a:off x="4801494" y="808799"/>
              <a:ext cx="564543" cy="93642"/>
            </a:xfrm>
            <a:prstGeom prst="stripedRight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bg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30" name="Flecha a la derecha con bandas 29">
              <a:extLst>
                <a:ext uri="{FF2B5EF4-FFF2-40B4-BE49-F238E27FC236}">
                  <a16:creationId xmlns:a16="http://schemas.microsoft.com/office/drawing/2014/main" id="{7B56E6DD-8D1B-9C48-844B-F48143BE038B}"/>
                </a:ext>
              </a:extLst>
            </p:cNvPr>
            <p:cNvSpPr/>
            <p:nvPr/>
          </p:nvSpPr>
          <p:spPr>
            <a:xfrm>
              <a:off x="4384029" y="1431110"/>
              <a:ext cx="564543" cy="93642"/>
            </a:xfrm>
            <a:prstGeom prst="stripedRight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bg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31" name="Flecha a la derecha con bandas 30">
              <a:extLst>
                <a:ext uri="{FF2B5EF4-FFF2-40B4-BE49-F238E27FC236}">
                  <a16:creationId xmlns:a16="http://schemas.microsoft.com/office/drawing/2014/main" id="{CDC8758D-B510-A84C-BCC2-1588EBB9B8B0}"/>
                </a:ext>
              </a:extLst>
            </p:cNvPr>
            <p:cNvSpPr/>
            <p:nvPr/>
          </p:nvSpPr>
          <p:spPr>
            <a:xfrm>
              <a:off x="3794074" y="2391577"/>
              <a:ext cx="564543" cy="93642"/>
            </a:xfrm>
            <a:prstGeom prst="stripedRight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bg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7188D87C-0D83-B740-ACAD-49A15DCF1B38}"/>
                </a:ext>
              </a:extLst>
            </p:cNvPr>
            <p:cNvSpPr txBox="1"/>
            <p:nvPr/>
          </p:nvSpPr>
          <p:spPr>
            <a:xfrm>
              <a:off x="4400826" y="3540922"/>
              <a:ext cx="37753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400">
                  <a:solidFill>
                    <a:schemeClr val="bg1"/>
                  </a:solidFill>
                </a:rPr>
                <a:t>INGRESOS POPULARES</a:t>
              </a: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A6DDBF45-9BCA-1F4C-AD5A-E1A5E601D34F}"/>
                </a:ext>
              </a:extLst>
            </p:cNvPr>
            <p:cNvSpPr txBox="1"/>
            <p:nvPr/>
          </p:nvSpPr>
          <p:spPr>
            <a:xfrm>
              <a:off x="5708688" y="2126224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800">
                  <a:solidFill>
                    <a:schemeClr val="bg1"/>
                  </a:solidFill>
                </a:rPr>
                <a:t>MEDIOS</a:t>
              </a:r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17B82804-C3DC-C349-B944-4FABEB1E07F6}"/>
                </a:ext>
              </a:extLst>
            </p:cNvPr>
            <p:cNvSpPr txBox="1"/>
            <p:nvPr/>
          </p:nvSpPr>
          <p:spPr>
            <a:xfrm>
              <a:off x="5902039" y="1258241"/>
              <a:ext cx="7729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>
                  <a:solidFill>
                    <a:schemeClr val="bg1"/>
                  </a:solidFill>
                </a:rPr>
                <a:t>ALTOS</a:t>
              </a:r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FD7113AF-EA49-5F46-A444-0F25962FC0F1}"/>
                </a:ext>
              </a:extLst>
            </p:cNvPr>
            <p:cNvSpPr txBox="1"/>
            <p:nvPr/>
          </p:nvSpPr>
          <p:spPr>
            <a:xfrm>
              <a:off x="5843633" y="680415"/>
              <a:ext cx="9236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00">
                  <a:solidFill>
                    <a:schemeClr val="bg1"/>
                  </a:solidFill>
                </a:rPr>
                <a:t>MUY ALTOS</a:t>
              </a:r>
            </a:p>
          </p:txBody>
        </p:sp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C28DC685-14FF-3F4B-B4F4-956150907711}"/>
                </a:ext>
              </a:extLst>
            </p:cNvPr>
            <p:cNvSpPr/>
            <p:nvPr/>
          </p:nvSpPr>
          <p:spPr>
            <a:xfrm>
              <a:off x="4534" y="538253"/>
              <a:ext cx="177324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2000" i="1" dirty="0">
                  <a:solidFill>
                    <a:srgbClr val="C00000"/>
                  </a:solidFill>
                </a:rPr>
                <a:t>           México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D7045F99-3630-EA43-BCAA-5E79DCFF9AEA}"/>
              </a:ext>
            </a:extLst>
          </p:cNvPr>
          <p:cNvSpPr txBox="1"/>
          <p:nvPr/>
        </p:nvSpPr>
        <p:spPr>
          <a:xfrm>
            <a:off x="0" y="0"/>
            <a:ext cx="3685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i="1">
                <a:solidFill>
                  <a:srgbClr val="B60000"/>
                </a:solidFill>
              </a:rPr>
              <a:t>Atención de demanda</a:t>
            </a:r>
          </a:p>
        </p:txBody>
      </p:sp>
      <p:sp>
        <p:nvSpPr>
          <p:cNvPr id="11" name="Cubo 10">
            <a:extLst>
              <a:ext uri="{FF2B5EF4-FFF2-40B4-BE49-F238E27FC236}">
                <a16:creationId xmlns:a16="http://schemas.microsoft.com/office/drawing/2014/main" id="{A0D6DAFA-8B1D-204F-A4B0-4070D683E372}"/>
              </a:ext>
            </a:extLst>
          </p:cNvPr>
          <p:cNvSpPr/>
          <p:nvPr/>
        </p:nvSpPr>
        <p:spPr>
          <a:xfrm rot="10800000">
            <a:off x="2484120" y="3116911"/>
            <a:ext cx="5009322" cy="173338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Cubo 16">
            <a:extLst>
              <a:ext uri="{FF2B5EF4-FFF2-40B4-BE49-F238E27FC236}">
                <a16:creationId xmlns:a16="http://schemas.microsoft.com/office/drawing/2014/main" id="{3F52EA3D-DA5B-464E-BDC5-43751A2E8437}"/>
              </a:ext>
            </a:extLst>
          </p:cNvPr>
          <p:cNvSpPr/>
          <p:nvPr/>
        </p:nvSpPr>
        <p:spPr>
          <a:xfrm rot="10800000">
            <a:off x="3716570" y="1953369"/>
            <a:ext cx="2675809" cy="970059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Cubo 17">
            <a:extLst>
              <a:ext uri="{FF2B5EF4-FFF2-40B4-BE49-F238E27FC236}">
                <a16:creationId xmlns:a16="http://schemas.microsoft.com/office/drawing/2014/main" id="{44ABD8E8-DF26-3A42-8A94-D8CDFF8C6E11}"/>
              </a:ext>
            </a:extLst>
          </p:cNvPr>
          <p:cNvSpPr/>
          <p:nvPr/>
        </p:nvSpPr>
        <p:spPr>
          <a:xfrm rot="10800000">
            <a:off x="4463996" y="1227151"/>
            <a:ext cx="1460582" cy="53273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Cubo 18">
            <a:extLst>
              <a:ext uri="{FF2B5EF4-FFF2-40B4-BE49-F238E27FC236}">
                <a16:creationId xmlns:a16="http://schemas.microsoft.com/office/drawing/2014/main" id="{17E3106C-706D-8D43-83E0-D8CEDFB8BBAD}"/>
              </a:ext>
            </a:extLst>
          </p:cNvPr>
          <p:cNvSpPr/>
          <p:nvPr/>
        </p:nvSpPr>
        <p:spPr>
          <a:xfrm rot="10800000">
            <a:off x="4720360" y="658392"/>
            <a:ext cx="1092900" cy="375277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E557E22-C6B0-3947-B8E7-D3A5C7D0858B}"/>
              </a:ext>
            </a:extLst>
          </p:cNvPr>
          <p:cNvSpPr txBox="1"/>
          <p:nvPr/>
        </p:nvSpPr>
        <p:spPr>
          <a:xfrm>
            <a:off x="3410226" y="3540922"/>
            <a:ext cx="3775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>
                <a:solidFill>
                  <a:schemeClr val="bg1"/>
                </a:solidFill>
              </a:rPr>
              <a:t>INGRESOS POPULARES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6C34A5D-E8AD-4743-B412-AAEDFCE6B47F}"/>
              </a:ext>
            </a:extLst>
          </p:cNvPr>
          <p:cNvSpPr txBox="1"/>
          <p:nvPr/>
        </p:nvSpPr>
        <p:spPr>
          <a:xfrm>
            <a:off x="4718088" y="212622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>
                <a:solidFill>
                  <a:schemeClr val="bg1"/>
                </a:solidFill>
              </a:rPr>
              <a:t>MEDIOS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D87ECA6-F960-1443-B342-54A25E7F2880}"/>
              </a:ext>
            </a:extLst>
          </p:cNvPr>
          <p:cNvSpPr txBox="1"/>
          <p:nvPr/>
        </p:nvSpPr>
        <p:spPr>
          <a:xfrm>
            <a:off x="4911439" y="1258241"/>
            <a:ext cx="772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>
                <a:solidFill>
                  <a:schemeClr val="bg1"/>
                </a:solidFill>
              </a:rPr>
              <a:t>ALTOS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DFA83E1-85B7-B842-8B9C-F944A1859B17}"/>
              </a:ext>
            </a:extLst>
          </p:cNvPr>
          <p:cNvSpPr txBox="1"/>
          <p:nvPr/>
        </p:nvSpPr>
        <p:spPr>
          <a:xfrm>
            <a:off x="4853033" y="680415"/>
            <a:ext cx="9236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>
                <a:solidFill>
                  <a:schemeClr val="bg1"/>
                </a:solidFill>
              </a:rPr>
              <a:t>MUY ALTOS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5417754A-E84F-F342-B5BF-CC1164E9A08C}"/>
              </a:ext>
            </a:extLst>
          </p:cNvPr>
          <p:cNvGrpSpPr/>
          <p:nvPr/>
        </p:nvGrpSpPr>
        <p:grpSpPr>
          <a:xfrm>
            <a:off x="-990600" y="557304"/>
            <a:ext cx="5366037" cy="3542206"/>
            <a:chOff x="0" y="557304"/>
            <a:chExt cx="5366037" cy="3542206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10B94311-ED72-804D-8D88-442CB847FA18}"/>
                </a:ext>
              </a:extLst>
            </p:cNvPr>
            <p:cNvGrpSpPr/>
            <p:nvPr/>
          </p:nvGrpSpPr>
          <p:grpSpPr>
            <a:xfrm>
              <a:off x="1032737" y="671271"/>
              <a:ext cx="4333300" cy="3428239"/>
              <a:chOff x="1032737" y="671271"/>
              <a:chExt cx="4333300" cy="3428239"/>
            </a:xfrm>
          </p:grpSpPr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4FB3AF9F-113C-BC48-A215-8C0FAACAD195}"/>
                  </a:ext>
                </a:extLst>
              </p:cNvPr>
              <p:cNvSpPr txBox="1"/>
              <p:nvPr/>
            </p:nvSpPr>
            <p:spPr>
              <a:xfrm>
                <a:off x="3301399" y="671271"/>
                <a:ext cx="10390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2000"/>
                  <a:t>MICRO</a:t>
                </a:r>
              </a:p>
            </p:txBody>
          </p:sp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C442B082-4E9C-2A40-9457-B2F7F3DB4930}"/>
                  </a:ext>
                </a:extLst>
              </p:cNvPr>
              <p:cNvSpPr txBox="1"/>
              <p:nvPr/>
            </p:nvSpPr>
            <p:spPr>
              <a:xfrm>
                <a:off x="2188485" y="2245389"/>
                <a:ext cx="15263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2000" dirty="0"/>
                  <a:t>MEDIANAS</a:t>
                </a:r>
              </a:p>
            </p:txBody>
          </p:sp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947A5397-32EB-1D4A-A569-53CA89C71AFF}"/>
                  </a:ext>
                </a:extLst>
              </p:cNvPr>
              <p:cNvSpPr txBox="1"/>
              <p:nvPr/>
            </p:nvSpPr>
            <p:spPr>
              <a:xfrm>
                <a:off x="2754010" y="1284277"/>
                <a:ext cx="16129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2000" dirty="0"/>
                  <a:t>PEQUEÑAS</a:t>
                </a:r>
              </a:p>
            </p:txBody>
          </p:sp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CDE0C0E8-317F-F04A-81B9-85EF5725B92B}"/>
                  </a:ext>
                </a:extLst>
              </p:cNvPr>
              <p:cNvSpPr txBox="1"/>
              <p:nvPr/>
            </p:nvSpPr>
            <p:spPr>
              <a:xfrm>
                <a:off x="1032737" y="3699400"/>
                <a:ext cx="14558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2000" dirty="0"/>
                  <a:t>GRANDES</a:t>
                </a:r>
              </a:p>
            </p:txBody>
          </p:sp>
          <p:sp>
            <p:nvSpPr>
              <p:cNvPr id="23" name="Flecha a la derecha con bandas 22">
                <a:extLst>
                  <a:ext uri="{FF2B5EF4-FFF2-40B4-BE49-F238E27FC236}">
                    <a16:creationId xmlns:a16="http://schemas.microsoft.com/office/drawing/2014/main" id="{9004BFC4-9917-7542-87B9-B18A4429F8ED}"/>
                  </a:ext>
                </a:extLst>
              </p:cNvPr>
              <p:cNvSpPr/>
              <p:nvPr/>
            </p:nvSpPr>
            <p:spPr>
              <a:xfrm>
                <a:off x="2583642" y="3899455"/>
                <a:ext cx="564543" cy="93642"/>
              </a:xfrm>
              <a:prstGeom prst="stripedRightArrow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bg2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29" name="Flecha a la derecha con bandas 28">
                <a:extLst>
                  <a:ext uri="{FF2B5EF4-FFF2-40B4-BE49-F238E27FC236}">
                    <a16:creationId xmlns:a16="http://schemas.microsoft.com/office/drawing/2014/main" id="{99E6844A-7CFC-6542-9392-5A740D0DD8C1}"/>
                  </a:ext>
                </a:extLst>
              </p:cNvPr>
              <p:cNvSpPr/>
              <p:nvPr/>
            </p:nvSpPr>
            <p:spPr>
              <a:xfrm>
                <a:off x="4801494" y="808799"/>
                <a:ext cx="564543" cy="93642"/>
              </a:xfrm>
              <a:prstGeom prst="stripedRightArrow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bg2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30" name="Flecha a la derecha con bandas 29">
                <a:extLst>
                  <a:ext uri="{FF2B5EF4-FFF2-40B4-BE49-F238E27FC236}">
                    <a16:creationId xmlns:a16="http://schemas.microsoft.com/office/drawing/2014/main" id="{7B56E6DD-8D1B-9C48-844B-F48143BE038B}"/>
                  </a:ext>
                </a:extLst>
              </p:cNvPr>
              <p:cNvSpPr/>
              <p:nvPr/>
            </p:nvSpPr>
            <p:spPr>
              <a:xfrm>
                <a:off x="4384029" y="1431110"/>
                <a:ext cx="564543" cy="93642"/>
              </a:xfrm>
              <a:prstGeom prst="stripedRightArrow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bg2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31" name="Flecha a la derecha con bandas 30">
                <a:extLst>
                  <a:ext uri="{FF2B5EF4-FFF2-40B4-BE49-F238E27FC236}">
                    <a16:creationId xmlns:a16="http://schemas.microsoft.com/office/drawing/2014/main" id="{CDC8758D-B510-A84C-BCC2-1588EBB9B8B0}"/>
                  </a:ext>
                </a:extLst>
              </p:cNvPr>
              <p:cNvSpPr/>
              <p:nvPr/>
            </p:nvSpPr>
            <p:spPr>
              <a:xfrm>
                <a:off x="3794074" y="2391577"/>
                <a:ext cx="564543" cy="93642"/>
              </a:xfrm>
              <a:prstGeom prst="stripedRightArrow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bg2">
                      <a:lumMod val="90000"/>
                      <a:lumOff val="10000"/>
                    </a:schemeClr>
                  </a:solidFill>
                </a:endParaRPr>
              </a:p>
            </p:txBody>
          </p:sp>
        </p:grpSp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BD3B515F-9558-3240-9911-BB04049E2642}"/>
                </a:ext>
              </a:extLst>
            </p:cNvPr>
            <p:cNvSpPr txBox="1"/>
            <p:nvPr/>
          </p:nvSpPr>
          <p:spPr>
            <a:xfrm>
              <a:off x="0" y="557304"/>
              <a:ext cx="32239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800" i="1" dirty="0">
                  <a:solidFill>
                    <a:srgbClr val="C00000"/>
                  </a:solidFill>
                </a:rPr>
                <a:t>                 Países avanzados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981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5B71F4D0-2F12-ED40-A602-6CC50193A142}"/>
              </a:ext>
            </a:extLst>
          </p:cNvPr>
          <p:cNvCxnSpPr/>
          <p:nvPr/>
        </p:nvCxnSpPr>
        <p:spPr>
          <a:xfrm>
            <a:off x="79131" y="1161289"/>
            <a:ext cx="9064869" cy="11759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5" name="Grupo 164">
            <a:extLst>
              <a:ext uri="{FF2B5EF4-FFF2-40B4-BE49-F238E27FC236}">
                <a16:creationId xmlns:a16="http://schemas.microsoft.com/office/drawing/2014/main" id="{2F3945DE-CCB1-1C4E-BA5B-CE1DCC51EF4D}"/>
              </a:ext>
            </a:extLst>
          </p:cNvPr>
          <p:cNvGrpSpPr/>
          <p:nvPr/>
        </p:nvGrpSpPr>
        <p:grpSpPr>
          <a:xfrm>
            <a:off x="870918" y="512487"/>
            <a:ext cx="819455" cy="4101673"/>
            <a:chOff x="125457" y="474905"/>
            <a:chExt cx="819455" cy="4101673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8BBEB99B-4279-C048-8F37-4ADC895D09C0}"/>
                </a:ext>
              </a:extLst>
            </p:cNvPr>
            <p:cNvSpPr/>
            <p:nvPr/>
          </p:nvSpPr>
          <p:spPr>
            <a:xfrm>
              <a:off x="191094" y="474905"/>
              <a:ext cx="678616" cy="5723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74BCB98E-DDDA-4145-80D7-41C0DB4E5793}"/>
                </a:ext>
              </a:extLst>
            </p:cNvPr>
            <p:cNvSpPr/>
            <p:nvPr/>
          </p:nvSpPr>
          <p:spPr>
            <a:xfrm>
              <a:off x="191094" y="2641568"/>
              <a:ext cx="678616" cy="5723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1F96A468-185C-074C-991E-089436F0A413}"/>
                </a:ext>
              </a:extLst>
            </p:cNvPr>
            <p:cNvSpPr/>
            <p:nvPr/>
          </p:nvSpPr>
          <p:spPr>
            <a:xfrm>
              <a:off x="191094" y="1960226"/>
              <a:ext cx="678616" cy="5723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9BAFC17E-58FD-9349-8E38-9CACE45CADC5}"/>
                </a:ext>
              </a:extLst>
            </p:cNvPr>
            <p:cNvSpPr/>
            <p:nvPr/>
          </p:nvSpPr>
          <p:spPr>
            <a:xfrm>
              <a:off x="191094" y="1278884"/>
              <a:ext cx="678616" cy="5723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E338E122-EF3F-864A-9827-8794B290B8D2}"/>
                </a:ext>
              </a:extLst>
            </p:cNvPr>
            <p:cNvSpPr/>
            <p:nvPr/>
          </p:nvSpPr>
          <p:spPr>
            <a:xfrm>
              <a:off x="191094" y="4004252"/>
              <a:ext cx="678616" cy="5723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704FA349-EDAC-354E-9568-01B2A8BE7316}"/>
                </a:ext>
              </a:extLst>
            </p:cNvPr>
            <p:cNvSpPr/>
            <p:nvPr/>
          </p:nvSpPr>
          <p:spPr>
            <a:xfrm>
              <a:off x="191094" y="3322910"/>
              <a:ext cx="678616" cy="5723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5" name="CuadroTexto 84">
              <a:extLst>
                <a:ext uri="{FF2B5EF4-FFF2-40B4-BE49-F238E27FC236}">
                  <a16:creationId xmlns:a16="http://schemas.microsoft.com/office/drawing/2014/main" id="{6C85B21F-683D-3D4C-944E-AC8681451230}"/>
                </a:ext>
              </a:extLst>
            </p:cNvPr>
            <p:cNvSpPr txBox="1"/>
            <p:nvPr/>
          </p:nvSpPr>
          <p:spPr>
            <a:xfrm>
              <a:off x="125457" y="634110"/>
              <a:ext cx="81945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50">
                  <a:solidFill>
                    <a:schemeClr val="bg1"/>
                  </a:solidFill>
                </a:rPr>
                <a:t>ESTRATO</a:t>
              </a:r>
            </a:p>
          </p:txBody>
        </p:sp>
        <p:sp>
          <p:nvSpPr>
            <p:cNvPr id="104" name="CuadroTexto 103">
              <a:extLst>
                <a:ext uri="{FF2B5EF4-FFF2-40B4-BE49-F238E27FC236}">
                  <a16:creationId xmlns:a16="http://schemas.microsoft.com/office/drawing/2014/main" id="{AA6C1200-7254-D847-BA1E-61C9524D3267}"/>
                </a:ext>
              </a:extLst>
            </p:cNvPr>
            <p:cNvSpPr txBox="1"/>
            <p:nvPr/>
          </p:nvSpPr>
          <p:spPr>
            <a:xfrm>
              <a:off x="183993" y="1379478"/>
              <a:ext cx="692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>
                  <a:solidFill>
                    <a:schemeClr val="bg1"/>
                  </a:solidFill>
                </a:rPr>
                <a:t>Artista</a:t>
              </a:r>
            </a:p>
          </p:txBody>
        </p:sp>
        <p:sp>
          <p:nvSpPr>
            <p:cNvPr id="108" name="CuadroTexto 107">
              <a:extLst>
                <a:ext uri="{FF2B5EF4-FFF2-40B4-BE49-F238E27FC236}">
                  <a16:creationId xmlns:a16="http://schemas.microsoft.com/office/drawing/2014/main" id="{86F8B940-37C4-F940-A116-2EC002D91DE6}"/>
                </a:ext>
              </a:extLst>
            </p:cNvPr>
            <p:cNvSpPr txBox="1"/>
            <p:nvPr/>
          </p:nvSpPr>
          <p:spPr>
            <a:xfrm>
              <a:off x="151153" y="2025789"/>
              <a:ext cx="76495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100">
                  <a:solidFill>
                    <a:schemeClr val="bg1"/>
                  </a:solidFill>
                </a:rPr>
                <a:t>Taller</a:t>
              </a:r>
            </a:p>
            <a:p>
              <a:pPr algn="ctr"/>
              <a:r>
                <a:rPr lang="es-MX" sz="1100">
                  <a:solidFill>
                    <a:schemeClr val="bg1"/>
                  </a:solidFill>
                </a:rPr>
                <a:t>artesanal</a:t>
              </a:r>
            </a:p>
          </p:txBody>
        </p:sp>
        <p:sp>
          <p:nvSpPr>
            <p:cNvPr id="109" name="CuadroTexto 108">
              <a:extLst>
                <a:ext uri="{FF2B5EF4-FFF2-40B4-BE49-F238E27FC236}">
                  <a16:creationId xmlns:a16="http://schemas.microsoft.com/office/drawing/2014/main" id="{E267BC75-9A8A-E844-BBB9-317205EB37D5}"/>
                </a:ext>
              </a:extLst>
            </p:cNvPr>
            <p:cNvSpPr txBox="1"/>
            <p:nvPr/>
          </p:nvSpPr>
          <p:spPr>
            <a:xfrm>
              <a:off x="159921" y="2699518"/>
              <a:ext cx="7505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100">
                  <a:solidFill>
                    <a:schemeClr val="bg1"/>
                  </a:solidFill>
                </a:rPr>
                <a:t>Pequeña</a:t>
              </a:r>
            </a:p>
            <a:p>
              <a:pPr algn="ctr"/>
              <a:r>
                <a:rPr lang="es-MX" sz="1100">
                  <a:solidFill>
                    <a:schemeClr val="bg1"/>
                  </a:solidFill>
                </a:rPr>
                <a:t>Empresa</a:t>
              </a:r>
            </a:p>
          </p:txBody>
        </p:sp>
        <p:sp>
          <p:nvSpPr>
            <p:cNvPr id="110" name="CuadroTexto 109">
              <a:extLst>
                <a:ext uri="{FF2B5EF4-FFF2-40B4-BE49-F238E27FC236}">
                  <a16:creationId xmlns:a16="http://schemas.microsoft.com/office/drawing/2014/main" id="{97C9C583-26C7-6D4B-B1D7-E5280DC8EB9B}"/>
                </a:ext>
              </a:extLst>
            </p:cNvPr>
            <p:cNvSpPr txBox="1"/>
            <p:nvPr/>
          </p:nvSpPr>
          <p:spPr>
            <a:xfrm>
              <a:off x="151132" y="3389114"/>
              <a:ext cx="7505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100">
                  <a:solidFill>
                    <a:schemeClr val="bg1"/>
                  </a:solidFill>
                </a:rPr>
                <a:t>Mediana</a:t>
              </a:r>
            </a:p>
            <a:p>
              <a:pPr algn="ctr"/>
              <a:r>
                <a:rPr lang="es-MX" sz="1100">
                  <a:solidFill>
                    <a:schemeClr val="bg1"/>
                  </a:solidFill>
                </a:rPr>
                <a:t>Empresa</a:t>
              </a:r>
            </a:p>
          </p:txBody>
        </p:sp>
        <p:sp>
          <p:nvSpPr>
            <p:cNvPr id="111" name="CuadroTexto 110">
              <a:extLst>
                <a:ext uri="{FF2B5EF4-FFF2-40B4-BE49-F238E27FC236}">
                  <a16:creationId xmlns:a16="http://schemas.microsoft.com/office/drawing/2014/main" id="{464890D8-089D-5E49-9032-F5D5991B2E2E}"/>
                </a:ext>
              </a:extLst>
            </p:cNvPr>
            <p:cNvSpPr txBox="1"/>
            <p:nvPr/>
          </p:nvSpPr>
          <p:spPr>
            <a:xfrm>
              <a:off x="175131" y="4057222"/>
              <a:ext cx="7505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100">
                  <a:solidFill>
                    <a:schemeClr val="bg1"/>
                  </a:solidFill>
                </a:rPr>
                <a:t>Grande</a:t>
              </a:r>
            </a:p>
            <a:p>
              <a:pPr algn="ctr"/>
              <a:r>
                <a:rPr lang="es-MX" sz="1100">
                  <a:solidFill>
                    <a:schemeClr val="bg1"/>
                  </a:solidFill>
                </a:rPr>
                <a:t>Empresa</a:t>
              </a:r>
            </a:p>
          </p:txBody>
        </p:sp>
      </p:grpSp>
      <p:grpSp>
        <p:nvGrpSpPr>
          <p:cNvPr id="175" name="Grupo 174">
            <a:extLst>
              <a:ext uri="{FF2B5EF4-FFF2-40B4-BE49-F238E27FC236}">
                <a16:creationId xmlns:a16="http://schemas.microsoft.com/office/drawing/2014/main" id="{8CD90E76-9187-C548-98A3-BEF77B175122}"/>
              </a:ext>
            </a:extLst>
          </p:cNvPr>
          <p:cNvGrpSpPr/>
          <p:nvPr/>
        </p:nvGrpSpPr>
        <p:grpSpPr>
          <a:xfrm>
            <a:off x="44856" y="527645"/>
            <a:ext cx="849235" cy="4101673"/>
            <a:chOff x="927126" y="488369"/>
            <a:chExt cx="849235" cy="4101673"/>
          </a:xfrm>
        </p:grpSpPr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9B559229-1609-724F-B00E-03B69111329E}"/>
                </a:ext>
              </a:extLst>
            </p:cNvPr>
            <p:cNvSpPr/>
            <p:nvPr/>
          </p:nvSpPr>
          <p:spPr>
            <a:xfrm>
              <a:off x="1002370" y="488369"/>
              <a:ext cx="678616" cy="57232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AD2D5F84-8B45-2342-B101-0D5FF50F4D83}"/>
                </a:ext>
              </a:extLst>
            </p:cNvPr>
            <p:cNvSpPr/>
            <p:nvPr/>
          </p:nvSpPr>
          <p:spPr>
            <a:xfrm>
              <a:off x="1002370" y="2655032"/>
              <a:ext cx="678616" cy="57232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D612C1FD-44BD-AC4E-9FB0-6F38CABBC0AF}"/>
                </a:ext>
              </a:extLst>
            </p:cNvPr>
            <p:cNvSpPr/>
            <p:nvPr/>
          </p:nvSpPr>
          <p:spPr>
            <a:xfrm>
              <a:off x="1002370" y="1973690"/>
              <a:ext cx="678616" cy="57232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65D10651-637A-1744-910C-EC9A9F8BD317}"/>
                </a:ext>
              </a:extLst>
            </p:cNvPr>
            <p:cNvSpPr/>
            <p:nvPr/>
          </p:nvSpPr>
          <p:spPr>
            <a:xfrm>
              <a:off x="1002370" y="1292348"/>
              <a:ext cx="678616" cy="57232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28A9CA44-F271-5D4E-8ECE-F1A9948ECD83}"/>
                </a:ext>
              </a:extLst>
            </p:cNvPr>
            <p:cNvSpPr/>
            <p:nvPr/>
          </p:nvSpPr>
          <p:spPr>
            <a:xfrm>
              <a:off x="1002370" y="4017716"/>
              <a:ext cx="678616" cy="57232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60973124-9A69-E341-8545-3ED8CB8F40CE}"/>
                </a:ext>
              </a:extLst>
            </p:cNvPr>
            <p:cNvSpPr/>
            <p:nvPr/>
          </p:nvSpPr>
          <p:spPr>
            <a:xfrm>
              <a:off x="1002370" y="3336374"/>
              <a:ext cx="678616" cy="57232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6" name="CuadroTexto 85">
              <a:extLst>
                <a:ext uri="{FF2B5EF4-FFF2-40B4-BE49-F238E27FC236}">
                  <a16:creationId xmlns:a16="http://schemas.microsoft.com/office/drawing/2014/main" id="{4F491E01-FB86-0743-9F94-A7EC0D1EA7A4}"/>
                </a:ext>
              </a:extLst>
            </p:cNvPr>
            <p:cNvSpPr txBox="1"/>
            <p:nvPr/>
          </p:nvSpPr>
          <p:spPr>
            <a:xfrm>
              <a:off x="936066" y="674401"/>
              <a:ext cx="84029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800" b="1"/>
                <a:t>PRODUCTOS</a:t>
              </a:r>
            </a:p>
          </p:txBody>
        </p:sp>
        <p:sp>
          <p:nvSpPr>
            <p:cNvPr id="112" name="CuadroTexto 111">
              <a:extLst>
                <a:ext uri="{FF2B5EF4-FFF2-40B4-BE49-F238E27FC236}">
                  <a16:creationId xmlns:a16="http://schemas.microsoft.com/office/drawing/2014/main" id="{B942FF8B-CE69-5D49-BED0-15AEC7E7BE9C}"/>
                </a:ext>
              </a:extLst>
            </p:cNvPr>
            <p:cNvSpPr txBox="1"/>
            <p:nvPr/>
          </p:nvSpPr>
          <p:spPr>
            <a:xfrm>
              <a:off x="1000139" y="1369250"/>
              <a:ext cx="67198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100">
                  <a:solidFill>
                    <a:schemeClr val="bg2"/>
                  </a:solidFill>
                </a:rPr>
                <a:t>Arte</a:t>
              </a:r>
            </a:p>
            <a:p>
              <a:pPr algn="ctr"/>
              <a:r>
                <a:rPr lang="es-MX" sz="1100">
                  <a:solidFill>
                    <a:schemeClr val="bg2"/>
                  </a:solidFill>
                </a:rPr>
                <a:t>Popular</a:t>
              </a:r>
            </a:p>
          </p:txBody>
        </p:sp>
        <p:sp>
          <p:nvSpPr>
            <p:cNvPr id="113" name="CuadroTexto 112">
              <a:extLst>
                <a:ext uri="{FF2B5EF4-FFF2-40B4-BE49-F238E27FC236}">
                  <a16:creationId xmlns:a16="http://schemas.microsoft.com/office/drawing/2014/main" id="{E4DA91F6-88EF-F240-99DB-159688DDA604}"/>
                </a:ext>
              </a:extLst>
            </p:cNvPr>
            <p:cNvSpPr txBox="1"/>
            <p:nvPr/>
          </p:nvSpPr>
          <p:spPr>
            <a:xfrm>
              <a:off x="970937" y="2127449"/>
              <a:ext cx="78739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100">
                  <a:solidFill>
                    <a:schemeClr val="bg2"/>
                  </a:solidFill>
                </a:rPr>
                <a:t>Artesanía</a:t>
              </a:r>
            </a:p>
          </p:txBody>
        </p:sp>
        <p:sp>
          <p:nvSpPr>
            <p:cNvPr id="114" name="CuadroTexto 113">
              <a:extLst>
                <a:ext uri="{FF2B5EF4-FFF2-40B4-BE49-F238E27FC236}">
                  <a16:creationId xmlns:a16="http://schemas.microsoft.com/office/drawing/2014/main" id="{02F13216-9C6F-2B46-8C16-BEB4290B96DB}"/>
                </a:ext>
              </a:extLst>
            </p:cNvPr>
            <p:cNvSpPr txBox="1"/>
            <p:nvPr/>
          </p:nvSpPr>
          <p:spPr>
            <a:xfrm>
              <a:off x="946411" y="2736445"/>
              <a:ext cx="78739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100">
                  <a:solidFill>
                    <a:schemeClr val="bg2"/>
                  </a:solidFill>
                </a:rPr>
                <a:t>Artesanía</a:t>
              </a:r>
            </a:p>
            <a:p>
              <a:pPr algn="ctr"/>
              <a:r>
                <a:rPr lang="es-MX" sz="1100">
                  <a:solidFill>
                    <a:schemeClr val="bg2"/>
                  </a:solidFill>
                </a:rPr>
                <a:t>Mixta</a:t>
              </a:r>
            </a:p>
          </p:txBody>
        </p:sp>
        <p:sp>
          <p:nvSpPr>
            <p:cNvPr id="115" name="CuadroTexto 114">
              <a:extLst>
                <a:ext uri="{FF2B5EF4-FFF2-40B4-BE49-F238E27FC236}">
                  <a16:creationId xmlns:a16="http://schemas.microsoft.com/office/drawing/2014/main" id="{C86EE9C9-634F-B34D-ADDF-C56F6B8055D6}"/>
                </a:ext>
              </a:extLst>
            </p:cNvPr>
            <p:cNvSpPr txBox="1"/>
            <p:nvPr/>
          </p:nvSpPr>
          <p:spPr>
            <a:xfrm>
              <a:off x="951987" y="3407093"/>
              <a:ext cx="78739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100">
                  <a:solidFill>
                    <a:schemeClr val="bg2"/>
                  </a:solidFill>
                </a:rPr>
                <a:t>Artesanía</a:t>
              </a:r>
            </a:p>
            <a:p>
              <a:pPr algn="ctr"/>
              <a:r>
                <a:rPr lang="es-MX" sz="1100">
                  <a:solidFill>
                    <a:schemeClr val="bg2"/>
                  </a:solidFill>
                </a:rPr>
                <a:t>Industrial</a:t>
              </a:r>
            </a:p>
          </p:txBody>
        </p:sp>
        <p:sp>
          <p:nvSpPr>
            <p:cNvPr id="116" name="CuadroTexto 115">
              <a:extLst>
                <a:ext uri="{FF2B5EF4-FFF2-40B4-BE49-F238E27FC236}">
                  <a16:creationId xmlns:a16="http://schemas.microsoft.com/office/drawing/2014/main" id="{61478B49-1F95-D445-8036-6BB382C0EA1E}"/>
                </a:ext>
              </a:extLst>
            </p:cNvPr>
            <p:cNvSpPr txBox="1"/>
            <p:nvPr/>
          </p:nvSpPr>
          <p:spPr>
            <a:xfrm>
              <a:off x="927126" y="4162232"/>
              <a:ext cx="8386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100">
                  <a:solidFill>
                    <a:schemeClr val="bg2"/>
                  </a:solidFill>
                </a:rPr>
                <a:t>“Souvenir”</a:t>
              </a:r>
            </a:p>
          </p:txBody>
        </p:sp>
      </p:grpSp>
      <p:grpSp>
        <p:nvGrpSpPr>
          <p:cNvPr id="180" name="Grupo 179">
            <a:extLst>
              <a:ext uri="{FF2B5EF4-FFF2-40B4-BE49-F238E27FC236}">
                <a16:creationId xmlns:a16="http://schemas.microsoft.com/office/drawing/2014/main" id="{58D9A3DF-F170-5D4E-80CF-446A10FD7D00}"/>
              </a:ext>
            </a:extLst>
          </p:cNvPr>
          <p:cNvGrpSpPr/>
          <p:nvPr/>
        </p:nvGrpSpPr>
        <p:grpSpPr>
          <a:xfrm>
            <a:off x="1747134" y="505677"/>
            <a:ext cx="841693" cy="4101673"/>
            <a:chOff x="1747134" y="505677"/>
            <a:chExt cx="841693" cy="4101673"/>
          </a:xfrm>
        </p:grpSpPr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9053B873-C111-814A-B48E-C8656793BEED}"/>
                </a:ext>
              </a:extLst>
            </p:cNvPr>
            <p:cNvSpPr/>
            <p:nvPr/>
          </p:nvSpPr>
          <p:spPr>
            <a:xfrm>
              <a:off x="1787263" y="505677"/>
              <a:ext cx="678616" cy="57232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5122246F-B08F-D44D-A6C6-F1833608F31C}"/>
                </a:ext>
              </a:extLst>
            </p:cNvPr>
            <p:cNvSpPr/>
            <p:nvPr/>
          </p:nvSpPr>
          <p:spPr>
            <a:xfrm>
              <a:off x="1787263" y="2672340"/>
              <a:ext cx="678616" cy="57232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B11B005B-F258-AA45-B641-58B18DAE0181}"/>
                </a:ext>
              </a:extLst>
            </p:cNvPr>
            <p:cNvSpPr/>
            <p:nvPr/>
          </p:nvSpPr>
          <p:spPr>
            <a:xfrm>
              <a:off x="1787263" y="1990998"/>
              <a:ext cx="678616" cy="57232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4636A42C-7D84-1D44-94E7-7B8A664C916A}"/>
                </a:ext>
              </a:extLst>
            </p:cNvPr>
            <p:cNvSpPr/>
            <p:nvPr/>
          </p:nvSpPr>
          <p:spPr>
            <a:xfrm>
              <a:off x="1787263" y="1309656"/>
              <a:ext cx="678616" cy="57232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3BB79382-D675-394D-A687-030E30C92F57}"/>
                </a:ext>
              </a:extLst>
            </p:cNvPr>
            <p:cNvSpPr/>
            <p:nvPr/>
          </p:nvSpPr>
          <p:spPr>
            <a:xfrm>
              <a:off x="1787263" y="4035024"/>
              <a:ext cx="678616" cy="57232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ECD25278-A144-F043-A1DC-362956BD5154}"/>
                </a:ext>
              </a:extLst>
            </p:cNvPr>
            <p:cNvSpPr/>
            <p:nvPr/>
          </p:nvSpPr>
          <p:spPr>
            <a:xfrm>
              <a:off x="1787263" y="3353682"/>
              <a:ext cx="678616" cy="57232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7" name="CuadroTexto 86">
              <a:extLst>
                <a:ext uri="{FF2B5EF4-FFF2-40B4-BE49-F238E27FC236}">
                  <a16:creationId xmlns:a16="http://schemas.microsoft.com/office/drawing/2014/main" id="{15063FCE-11E8-5D45-BC4A-088C5FB08199}"/>
                </a:ext>
              </a:extLst>
            </p:cNvPr>
            <p:cNvSpPr txBox="1"/>
            <p:nvPr/>
          </p:nvSpPr>
          <p:spPr>
            <a:xfrm>
              <a:off x="1747134" y="676424"/>
              <a:ext cx="78418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800">
                  <a:solidFill>
                    <a:schemeClr val="bg1"/>
                  </a:solidFill>
                </a:rPr>
                <a:t>CAPACIDAD</a:t>
              </a:r>
            </a:p>
          </p:txBody>
        </p:sp>
        <p:sp>
          <p:nvSpPr>
            <p:cNvPr id="105" name="CuadroTexto 104">
              <a:extLst>
                <a:ext uri="{FF2B5EF4-FFF2-40B4-BE49-F238E27FC236}">
                  <a16:creationId xmlns:a16="http://schemas.microsoft.com/office/drawing/2014/main" id="{A6146D5E-00AD-2645-9351-5915E568E201}"/>
                </a:ext>
              </a:extLst>
            </p:cNvPr>
            <p:cNvSpPr txBox="1"/>
            <p:nvPr/>
          </p:nvSpPr>
          <p:spPr>
            <a:xfrm>
              <a:off x="1981928" y="1450123"/>
              <a:ext cx="2892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18" name="CuadroTexto 117">
              <a:extLst>
                <a:ext uri="{FF2B5EF4-FFF2-40B4-BE49-F238E27FC236}">
                  <a16:creationId xmlns:a16="http://schemas.microsoft.com/office/drawing/2014/main" id="{3B311D33-C4C6-4947-9701-305C98D0F199}"/>
                </a:ext>
              </a:extLst>
            </p:cNvPr>
            <p:cNvSpPr txBox="1"/>
            <p:nvPr/>
          </p:nvSpPr>
          <p:spPr>
            <a:xfrm>
              <a:off x="1908574" y="2133377"/>
              <a:ext cx="510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19" name="CuadroTexto 118">
              <a:extLst>
                <a:ext uri="{FF2B5EF4-FFF2-40B4-BE49-F238E27FC236}">
                  <a16:creationId xmlns:a16="http://schemas.microsoft.com/office/drawing/2014/main" id="{F956E7D3-238C-094A-A284-78E90DE6DCCF}"/>
                </a:ext>
              </a:extLst>
            </p:cNvPr>
            <p:cNvSpPr txBox="1"/>
            <p:nvPr/>
          </p:nvSpPr>
          <p:spPr>
            <a:xfrm>
              <a:off x="1865690" y="2822628"/>
              <a:ext cx="510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>
                  <a:solidFill>
                    <a:schemeClr val="bg1"/>
                  </a:solidFill>
                </a:rPr>
                <a:t>100</a:t>
              </a:r>
            </a:p>
          </p:txBody>
        </p:sp>
        <p:sp>
          <p:nvSpPr>
            <p:cNvPr id="120" name="CuadroTexto 119">
              <a:extLst>
                <a:ext uri="{FF2B5EF4-FFF2-40B4-BE49-F238E27FC236}">
                  <a16:creationId xmlns:a16="http://schemas.microsoft.com/office/drawing/2014/main" id="{73D34A8B-E36A-A543-88C7-70C8E130C072}"/>
                </a:ext>
              </a:extLst>
            </p:cNvPr>
            <p:cNvSpPr txBox="1"/>
            <p:nvPr/>
          </p:nvSpPr>
          <p:spPr>
            <a:xfrm>
              <a:off x="1814837" y="3486096"/>
              <a:ext cx="689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>
                  <a:solidFill>
                    <a:schemeClr val="bg1"/>
                  </a:solidFill>
                </a:rPr>
                <a:t>1,000</a:t>
              </a:r>
            </a:p>
          </p:txBody>
        </p:sp>
        <p:sp>
          <p:nvSpPr>
            <p:cNvPr id="121" name="CuadroTexto 120">
              <a:extLst>
                <a:ext uri="{FF2B5EF4-FFF2-40B4-BE49-F238E27FC236}">
                  <a16:creationId xmlns:a16="http://schemas.microsoft.com/office/drawing/2014/main" id="{F69F4342-D0FA-F14E-AB05-450616C29CB2}"/>
                </a:ext>
              </a:extLst>
            </p:cNvPr>
            <p:cNvSpPr txBox="1"/>
            <p:nvPr/>
          </p:nvSpPr>
          <p:spPr>
            <a:xfrm>
              <a:off x="1755429" y="4167298"/>
              <a:ext cx="8333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>
                  <a:solidFill>
                    <a:schemeClr val="bg1"/>
                  </a:solidFill>
                </a:rPr>
                <a:t>10,000</a:t>
              </a:r>
            </a:p>
          </p:txBody>
        </p:sp>
      </p:grpSp>
      <p:grpSp>
        <p:nvGrpSpPr>
          <p:cNvPr id="185" name="Grupo 184">
            <a:extLst>
              <a:ext uri="{FF2B5EF4-FFF2-40B4-BE49-F238E27FC236}">
                <a16:creationId xmlns:a16="http://schemas.microsoft.com/office/drawing/2014/main" id="{4963AFFB-79F3-5545-862B-6129E31C9E3B}"/>
              </a:ext>
            </a:extLst>
          </p:cNvPr>
          <p:cNvGrpSpPr/>
          <p:nvPr/>
        </p:nvGrpSpPr>
        <p:grpSpPr>
          <a:xfrm>
            <a:off x="2571240" y="558417"/>
            <a:ext cx="836878" cy="4101673"/>
            <a:chOff x="2580951" y="527645"/>
            <a:chExt cx="836878" cy="4101673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BE237766-7E33-B945-B1DC-E3A9B60C6319}"/>
                </a:ext>
              </a:extLst>
            </p:cNvPr>
            <p:cNvSpPr/>
            <p:nvPr/>
          </p:nvSpPr>
          <p:spPr>
            <a:xfrm>
              <a:off x="2580951" y="527645"/>
              <a:ext cx="678616" cy="572326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8102769C-5094-424A-898A-48F138F77F53}"/>
                </a:ext>
              </a:extLst>
            </p:cNvPr>
            <p:cNvSpPr/>
            <p:nvPr/>
          </p:nvSpPr>
          <p:spPr>
            <a:xfrm>
              <a:off x="2580951" y="2694308"/>
              <a:ext cx="678616" cy="572326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08615BA7-AB63-7948-8807-52249BBE49E2}"/>
                </a:ext>
              </a:extLst>
            </p:cNvPr>
            <p:cNvSpPr/>
            <p:nvPr/>
          </p:nvSpPr>
          <p:spPr>
            <a:xfrm>
              <a:off x="2580951" y="2012966"/>
              <a:ext cx="678616" cy="572326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95CBB02B-1960-484C-A331-D342F3915173}"/>
                </a:ext>
              </a:extLst>
            </p:cNvPr>
            <p:cNvSpPr/>
            <p:nvPr/>
          </p:nvSpPr>
          <p:spPr>
            <a:xfrm>
              <a:off x="2580951" y="1331624"/>
              <a:ext cx="678616" cy="572326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98F0D3D6-E4ED-A54F-AE11-71F3B04F72E4}"/>
                </a:ext>
              </a:extLst>
            </p:cNvPr>
            <p:cNvSpPr/>
            <p:nvPr/>
          </p:nvSpPr>
          <p:spPr>
            <a:xfrm>
              <a:off x="2580951" y="4056992"/>
              <a:ext cx="678616" cy="572326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FCA7492B-38A0-9A40-B32D-DE62E8AE08D8}"/>
                </a:ext>
              </a:extLst>
            </p:cNvPr>
            <p:cNvSpPr/>
            <p:nvPr/>
          </p:nvSpPr>
          <p:spPr>
            <a:xfrm>
              <a:off x="2580951" y="3375650"/>
              <a:ext cx="678616" cy="572326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8" name="CuadroTexto 87">
              <a:extLst>
                <a:ext uri="{FF2B5EF4-FFF2-40B4-BE49-F238E27FC236}">
                  <a16:creationId xmlns:a16="http://schemas.microsoft.com/office/drawing/2014/main" id="{072446B8-2A5F-4748-B74D-E41B0D0C7B6A}"/>
                </a:ext>
              </a:extLst>
            </p:cNvPr>
            <p:cNvSpPr txBox="1"/>
            <p:nvPr/>
          </p:nvSpPr>
          <p:spPr>
            <a:xfrm>
              <a:off x="2606266" y="676424"/>
              <a:ext cx="70083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50"/>
                <a:t>PRECIO</a:t>
              </a:r>
            </a:p>
          </p:txBody>
        </p:sp>
        <p:sp>
          <p:nvSpPr>
            <p:cNvPr id="122" name="CuadroTexto 121">
              <a:extLst>
                <a:ext uri="{FF2B5EF4-FFF2-40B4-BE49-F238E27FC236}">
                  <a16:creationId xmlns:a16="http://schemas.microsoft.com/office/drawing/2014/main" id="{9129887C-0A66-5646-98CD-627678548C9A}"/>
                </a:ext>
              </a:extLst>
            </p:cNvPr>
            <p:cNvSpPr txBox="1"/>
            <p:nvPr/>
          </p:nvSpPr>
          <p:spPr>
            <a:xfrm>
              <a:off x="2584431" y="1444814"/>
              <a:ext cx="8333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>
                  <a:solidFill>
                    <a:schemeClr val="bg1"/>
                  </a:solidFill>
                </a:rPr>
                <a:t>10,000</a:t>
              </a:r>
            </a:p>
          </p:txBody>
        </p:sp>
        <p:sp>
          <p:nvSpPr>
            <p:cNvPr id="123" name="CuadroTexto 122">
              <a:extLst>
                <a:ext uri="{FF2B5EF4-FFF2-40B4-BE49-F238E27FC236}">
                  <a16:creationId xmlns:a16="http://schemas.microsoft.com/office/drawing/2014/main" id="{B0DBC003-AAC6-2046-A7AB-42836FBCE0BB}"/>
                </a:ext>
              </a:extLst>
            </p:cNvPr>
            <p:cNvSpPr txBox="1"/>
            <p:nvPr/>
          </p:nvSpPr>
          <p:spPr>
            <a:xfrm>
              <a:off x="2597153" y="2123272"/>
              <a:ext cx="689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>
                  <a:solidFill>
                    <a:schemeClr val="bg1"/>
                  </a:solidFill>
                </a:rPr>
                <a:t>1,000</a:t>
              </a:r>
            </a:p>
          </p:txBody>
        </p:sp>
        <p:sp>
          <p:nvSpPr>
            <p:cNvPr id="124" name="CuadroTexto 123">
              <a:extLst>
                <a:ext uri="{FF2B5EF4-FFF2-40B4-BE49-F238E27FC236}">
                  <a16:creationId xmlns:a16="http://schemas.microsoft.com/office/drawing/2014/main" id="{15E3CE42-05C0-234D-88C0-02FCD7BD080D}"/>
                </a:ext>
              </a:extLst>
            </p:cNvPr>
            <p:cNvSpPr txBox="1"/>
            <p:nvPr/>
          </p:nvSpPr>
          <p:spPr>
            <a:xfrm>
              <a:off x="2668905" y="2804614"/>
              <a:ext cx="510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>
                  <a:solidFill>
                    <a:schemeClr val="bg1"/>
                  </a:solidFill>
                </a:rPr>
                <a:t>100</a:t>
              </a:r>
            </a:p>
          </p:txBody>
        </p:sp>
        <p:sp>
          <p:nvSpPr>
            <p:cNvPr id="125" name="CuadroTexto 124">
              <a:extLst>
                <a:ext uri="{FF2B5EF4-FFF2-40B4-BE49-F238E27FC236}">
                  <a16:creationId xmlns:a16="http://schemas.microsoft.com/office/drawing/2014/main" id="{63463B34-C6FC-6141-B7AA-1CF52DC162F9}"/>
                </a:ext>
              </a:extLst>
            </p:cNvPr>
            <p:cNvSpPr txBox="1"/>
            <p:nvPr/>
          </p:nvSpPr>
          <p:spPr>
            <a:xfrm>
              <a:off x="2725133" y="3516502"/>
              <a:ext cx="510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26" name="CuadroTexto 125">
              <a:extLst>
                <a:ext uri="{FF2B5EF4-FFF2-40B4-BE49-F238E27FC236}">
                  <a16:creationId xmlns:a16="http://schemas.microsoft.com/office/drawing/2014/main" id="{CE122707-517E-7F40-897D-2178521C48EE}"/>
                </a:ext>
              </a:extLst>
            </p:cNvPr>
            <p:cNvSpPr txBox="1"/>
            <p:nvPr/>
          </p:nvSpPr>
          <p:spPr>
            <a:xfrm>
              <a:off x="2780010" y="4197844"/>
              <a:ext cx="2892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86" name="Grupo 185">
            <a:extLst>
              <a:ext uri="{FF2B5EF4-FFF2-40B4-BE49-F238E27FC236}">
                <a16:creationId xmlns:a16="http://schemas.microsoft.com/office/drawing/2014/main" id="{A239091E-0BB6-2B4D-9DED-94C80FDCAA66}"/>
              </a:ext>
            </a:extLst>
          </p:cNvPr>
          <p:cNvGrpSpPr/>
          <p:nvPr/>
        </p:nvGrpSpPr>
        <p:grpSpPr>
          <a:xfrm>
            <a:off x="3331317" y="536223"/>
            <a:ext cx="1084788" cy="4123867"/>
            <a:chOff x="3331317" y="536223"/>
            <a:chExt cx="1084788" cy="4123867"/>
          </a:xfrm>
        </p:grpSpPr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BD0332AB-C3CA-EA4A-A37C-6A2E1FD8DCCB}"/>
                </a:ext>
              </a:extLst>
            </p:cNvPr>
            <p:cNvSpPr/>
            <p:nvPr/>
          </p:nvSpPr>
          <p:spPr>
            <a:xfrm>
              <a:off x="3401017" y="536223"/>
              <a:ext cx="678616" cy="572326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F4834EC0-D1BE-1B48-A90C-FB597428B49D}"/>
                </a:ext>
              </a:extLst>
            </p:cNvPr>
            <p:cNvSpPr/>
            <p:nvPr/>
          </p:nvSpPr>
          <p:spPr>
            <a:xfrm>
              <a:off x="3401017" y="2702886"/>
              <a:ext cx="678616" cy="572326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65C5ED13-802A-2E47-B0B7-147547F2B17A}"/>
                </a:ext>
              </a:extLst>
            </p:cNvPr>
            <p:cNvSpPr/>
            <p:nvPr/>
          </p:nvSpPr>
          <p:spPr>
            <a:xfrm>
              <a:off x="3401017" y="2021544"/>
              <a:ext cx="678616" cy="572326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599C6C76-8A2B-CC40-996E-1EBB4FFA0471}"/>
                </a:ext>
              </a:extLst>
            </p:cNvPr>
            <p:cNvSpPr/>
            <p:nvPr/>
          </p:nvSpPr>
          <p:spPr>
            <a:xfrm>
              <a:off x="3401017" y="1340202"/>
              <a:ext cx="678616" cy="572326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AC2C8520-6A1D-FE41-B9EA-46809C6F1629}"/>
                </a:ext>
              </a:extLst>
            </p:cNvPr>
            <p:cNvSpPr/>
            <p:nvPr/>
          </p:nvSpPr>
          <p:spPr>
            <a:xfrm>
              <a:off x="3401017" y="4065570"/>
              <a:ext cx="678616" cy="572326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69442276-1B7F-FF4A-8CC0-E86D611178DE}"/>
                </a:ext>
              </a:extLst>
            </p:cNvPr>
            <p:cNvSpPr/>
            <p:nvPr/>
          </p:nvSpPr>
          <p:spPr>
            <a:xfrm>
              <a:off x="3401017" y="3384228"/>
              <a:ext cx="678616" cy="572326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9" name="CuadroTexto 88">
              <a:extLst>
                <a:ext uri="{FF2B5EF4-FFF2-40B4-BE49-F238E27FC236}">
                  <a16:creationId xmlns:a16="http://schemas.microsoft.com/office/drawing/2014/main" id="{B6AE2C7E-6D01-4A4B-915A-455D8322CAE0}"/>
                </a:ext>
              </a:extLst>
            </p:cNvPr>
            <p:cNvSpPr txBox="1"/>
            <p:nvPr/>
          </p:nvSpPr>
          <p:spPr>
            <a:xfrm flipH="1">
              <a:off x="3337600" y="676483"/>
              <a:ext cx="107850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>
                  <a:solidFill>
                    <a:schemeClr val="bg1"/>
                  </a:solidFill>
                </a:rPr>
                <a:t>PROCESO</a:t>
              </a:r>
            </a:p>
          </p:txBody>
        </p:sp>
        <p:sp>
          <p:nvSpPr>
            <p:cNvPr id="106" name="CuadroTexto 105">
              <a:extLst>
                <a:ext uri="{FF2B5EF4-FFF2-40B4-BE49-F238E27FC236}">
                  <a16:creationId xmlns:a16="http://schemas.microsoft.com/office/drawing/2014/main" id="{6A2EF058-D753-874E-8803-DEDBD1ED5698}"/>
                </a:ext>
              </a:extLst>
            </p:cNvPr>
            <p:cNvSpPr txBox="1"/>
            <p:nvPr/>
          </p:nvSpPr>
          <p:spPr>
            <a:xfrm>
              <a:off x="3358205" y="1484548"/>
              <a:ext cx="78258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100">
                  <a:solidFill>
                    <a:schemeClr val="bg1"/>
                  </a:solidFill>
                </a:rPr>
                <a:t>Individual</a:t>
              </a:r>
            </a:p>
          </p:txBody>
        </p:sp>
        <p:sp>
          <p:nvSpPr>
            <p:cNvPr id="128" name="CuadroTexto 127">
              <a:extLst>
                <a:ext uri="{FF2B5EF4-FFF2-40B4-BE49-F238E27FC236}">
                  <a16:creationId xmlns:a16="http://schemas.microsoft.com/office/drawing/2014/main" id="{D00F2977-4607-6B45-B9E6-C7AA35ACAABD}"/>
                </a:ext>
              </a:extLst>
            </p:cNvPr>
            <p:cNvSpPr txBox="1"/>
            <p:nvPr/>
          </p:nvSpPr>
          <p:spPr>
            <a:xfrm>
              <a:off x="3422729" y="2180953"/>
              <a:ext cx="6078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100">
                  <a:solidFill>
                    <a:schemeClr val="bg1"/>
                  </a:solidFill>
                </a:rPr>
                <a:t>Grupal</a:t>
              </a:r>
            </a:p>
          </p:txBody>
        </p:sp>
        <p:sp>
          <p:nvSpPr>
            <p:cNvPr id="129" name="CuadroTexto 128">
              <a:extLst>
                <a:ext uri="{FF2B5EF4-FFF2-40B4-BE49-F238E27FC236}">
                  <a16:creationId xmlns:a16="http://schemas.microsoft.com/office/drawing/2014/main" id="{AC2B2A15-7B3D-C845-8D35-9D12564DD409}"/>
                </a:ext>
              </a:extLst>
            </p:cNvPr>
            <p:cNvSpPr txBox="1"/>
            <p:nvPr/>
          </p:nvSpPr>
          <p:spPr>
            <a:xfrm>
              <a:off x="3417829" y="2711161"/>
              <a:ext cx="681597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100">
                  <a:solidFill>
                    <a:schemeClr val="bg1"/>
                  </a:solidFill>
                </a:rPr>
                <a:t>División</a:t>
              </a:r>
            </a:p>
            <a:p>
              <a:pPr algn="ctr"/>
              <a:r>
                <a:rPr lang="es-MX" sz="1100">
                  <a:solidFill>
                    <a:schemeClr val="bg1"/>
                  </a:solidFill>
                </a:rPr>
                <a:t>del</a:t>
              </a:r>
            </a:p>
            <a:p>
              <a:pPr algn="ctr"/>
              <a:r>
                <a:rPr lang="es-MX" sz="1100">
                  <a:solidFill>
                    <a:schemeClr val="bg1"/>
                  </a:solidFill>
                </a:rPr>
                <a:t>Trabajo</a:t>
              </a:r>
            </a:p>
          </p:txBody>
        </p:sp>
        <p:sp>
          <p:nvSpPr>
            <p:cNvPr id="130" name="CuadroTexto 129">
              <a:extLst>
                <a:ext uri="{FF2B5EF4-FFF2-40B4-BE49-F238E27FC236}">
                  <a16:creationId xmlns:a16="http://schemas.microsoft.com/office/drawing/2014/main" id="{7DA5100B-0D20-2A45-A376-CB28F14E7CA8}"/>
                </a:ext>
              </a:extLst>
            </p:cNvPr>
            <p:cNvSpPr txBox="1"/>
            <p:nvPr/>
          </p:nvSpPr>
          <p:spPr>
            <a:xfrm>
              <a:off x="3388174" y="3375650"/>
              <a:ext cx="740908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100">
                  <a:solidFill>
                    <a:schemeClr val="bg1"/>
                  </a:solidFill>
                </a:rPr>
                <a:t>Producc.</a:t>
              </a:r>
            </a:p>
            <a:p>
              <a:pPr algn="ctr"/>
              <a:r>
                <a:rPr lang="es-MX" sz="1100">
                  <a:solidFill>
                    <a:schemeClr val="bg1"/>
                  </a:solidFill>
                </a:rPr>
                <a:t>en</a:t>
              </a:r>
            </a:p>
            <a:p>
              <a:pPr algn="ctr"/>
              <a:r>
                <a:rPr lang="es-MX" sz="1100">
                  <a:solidFill>
                    <a:schemeClr val="bg1"/>
                  </a:solidFill>
                </a:rPr>
                <a:t>Serie</a:t>
              </a:r>
            </a:p>
          </p:txBody>
        </p:sp>
        <p:sp>
          <p:nvSpPr>
            <p:cNvPr id="131" name="CuadroTexto 130">
              <a:extLst>
                <a:ext uri="{FF2B5EF4-FFF2-40B4-BE49-F238E27FC236}">
                  <a16:creationId xmlns:a16="http://schemas.microsoft.com/office/drawing/2014/main" id="{2C634B7E-A36E-BB4D-A723-92A29A9A2181}"/>
                </a:ext>
              </a:extLst>
            </p:cNvPr>
            <p:cNvSpPr txBox="1"/>
            <p:nvPr/>
          </p:nvSpPr>
          <p:spPr>
            <a:xfrm>
              <a:off x="3331317" y="4059926"/>
              <a:ext cx="819455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100">
                  <a:solidFill>
                    <a:schemeClr val="bg1"/>
                  </a:solidFill>
                </a:rPr>
                <a:t>Economía</a:t>
              </a:r>
            </a:p>
            <a:p>
              <a:pPr algn="ctr"/>
              <a:r>
                <a:rPr lang="es-MX" sz="1100">
                  <a:solidFill>
                    <a:schemeClr val="bg1"/>
                  </a:solidFill>
                </a:rPr>
                <a:t>de</a:t>
              </a:r>
            </a:p>
            <a:p>
              <a:pPr algn="ctr"/>
              <a:r>
                <a:rPr lang="es-MX" sz="1100">
                  <a:solidFill>
                    <a:schemeClr val="bg1"/>
                  </a:solidFill>
                </a:rPr>
                <a:t>Escala</a:t>
              </a:r>
            </a:p>
          </p:txBody>
        </p:sp>
      </p:grpSp>
      <p:grpSp>
        <p:nvGrpSpPr>
          <p:cNvPr id="187" name="Grupo 186">
            <a:extLst>
              <a:ext uri="{FF2B5EF4-FFF2-40B4-BE49-F238E27FC236}">
                <a16:creationId xmlns:a16="http://schemas.microsoft.com/office/drawing/2014/main" id="{990F18B1-3D0F-5F43-A4BB-4188185CD6A8}"/>
              </a:ext>
            </a:extLst>
          </p:cNvPr>
          <p:cNvGrpSpPr/>
          <p:nvPr/>
        </p:nvGrpSpPr>
        <p:grpSpPr>
          <a:xfrm>
            <a:off x="4152564" y="527645"/>
            <a:ext cx="813043" cy="4101673"/>
            <a:chOff x="4152564" y="527645"/>
            <a:chExt cx="813043" cy="4101673"/>
          </a:xfrm>
        </p:grpSpPr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5759A75B-ACD8-6544-9277-E61CB9942BA3}"/>
                </a:ext>
              </a:extLst>
            </p:cNvPr>
            <p:cNvSpPr/>
            <p:nvPr/>
          </p:nvSpPr>
          <p:spPr>
            <a:xfrm>
              <a:off x="4211517" y="527645"/>
              <a:ext cx="678616" cy="572326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454EF4AB-A272-E449-BD7A-2EA9F190160F}"/>
                </a:ext>
              </a:extLst>
            </p:cNvPr>
            <p:cNvSpPr/>
            <p:nvPr/>
          </p:nvSpPr>
          <p:spPr>
            <a:xfrm>
              <a:off x="4211517" y="2694308"/>
              <a:ext cx="678616" cy="572326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5F6C3661-53BF-C447-81BA-29CB59EC3458}"/>
                </a:ext>
              </a:extLst>
            </p:cNvPr>
            <p:cNvSpPr/>
            <p:nvPr/>
          </p:nvSpPr>
          <p:spPr>
            <a:xfrm>
              <a:off x="4211517" y="2012966"/>
              <a:ext cx="678616" cy="572326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9" name="Rectángulo 48">
              <a:extLst>
                <a:ext uri="{FF2B5EF4-FFF2-40B4-BE49-F238E27FC236}">
                  <a16:creationId xmlns:a16="http://schemas.microsoft.com/office/drawing/2014/main" id="{DB9D05EC-6B27-7C45-BEA7-B2CA2DF4E890}"/>
                </a:ext>
              </a:extLst>
            </p:cNvPr>
            <p:cNvSpPr/>
            <p:nvPr/>
          </p:nvSpPr>
          <p:spPr>
            <a:xfrm>
              <a:off x="4211517" y="1331624"/>
              <a:ext cx="678616" cy="572326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388ADE4B-7DE6-0F4F-830F-D38967A78DA8}"/>
                </a:ext>
              </a:extLst>
            </p:cNvPr>
            <p:cNvSpPr/>
            <p:nvPr/>
          </p:nvSpPr>
          <p:spPr>
            <a:xfrm>
              <a:off x="4211517" y="4056992"/>
              <a:ext cx="678616" cy="572326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E055C2B4-E9C4-7E4D-B33F-B82C2A3EF2E2}"/>
                </a:ext>
              </a:extLst>
            </p:cNvPr>
            <p:cNvSpPr/>
            <p:nvPr/>
          </p:nvSpPr>
          <p:spPr>
            <a:xfrm>
              <a:off x="4211517" y="3375650"/>
              <a:ext cx="678616" cy="572326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0" name="CuadroTexto 89">
              <a:extLst>
                <a:ext uri="{FF2B5EF4-FFF2-40B4-BE49-F238E27FC236}">
                  <a16:creationId xmlns:a16="http://schemas.microsoft.com/office/drawing/2014/main" id="{3C5F6A78-5EA6-A847-9FA3-6BF817071093}"/>
                </a:ext>
              </a:extLst>
            </p:cNvPr>
            <p:cNvSpPr txBox="1"/>
            <p:nvPr/>
          </p:nvSpPr>
          <p:spPr>
            <a:xfrm>
              <a:off x="4152564" y="676424"/>
              <a:ext cx="81304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50">
                  <a:solidFill>
                    <a:schemeClr val="bg1"/>
                  </a:solidFill>
                </a:rPr>
                <a:t>INSUMOS</a:t>
              </a:r>
            </a:p>
          </p:txBody>
        </p:sp>
        <p:sp>
          <p:nvSpPr>
            <p:cNvPr id="107" name="CuadroTexto 106">
              <a:extLst>
                <a:ext uri="{FF2B5EF4-FFF2-40B4-BE49-F238E27FC236}">
                  <a16:creationId xmlns:a16="http://schemas.microsoft.com/office/drawing/2014/main" id="{7FB39E4F-5A03-A04F-B697-B33A8C83AF70}"/>
                </a:ext>
              </a:extLst>
            </p:cNvPr>
            <p:cNvSpPr txBox="1"/>
            <p:nvPr/>
          </p:nvSpPr>
          <p:spPr>
            <a:xfrm>
              <a:off x="4380263" y="1450122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80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33" name="CuadroTexto 132">
              <a:extLst>
                <a:ext uri="{FF2B5EF4-FFF2-40B4-BE49-F238E27FC236}">
                  <a16:creationId xmlns:a16="http://schemas.microsoft.com/office/drawing/2014/main" id="{51CDCF5B-26FC-D24C-872A-6D61D553B344}"/>
                </a:ext>
              </a:extLst>
            </p:cNvPr>
            <p:cNvSpPr txBox="1"/>
            <p:nvPr/>
          </p:nvSpPr>
          <p:spPr>
            <a:xfrm>
              <a:off x="4393241" y="4162232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80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134" name="CuadroTexto 133">
              <a:extLst>
                <a:ext uri="{FF2B5EF4-FFF2-40B4-BE49-F238E27FC236}">
                  <a16:creationId xmlns:a16="http://schemas.microsoft.com/office/drawing/2014/main" id="{CD113FC2-3E32-5040-88C0-90B23E72C9E2}"/>
                </a:ext>
              </a:extLst>
            </p:cNvPr>
            <p:cNvSpPr txBox="1"/>
            <p:nvPr/>
          </p:nvSpPr>
          <p:spPr>
            <a:xfrm>
              <a:off x="4397864" y="347714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8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35" name="CuadroTexto 134">
              <a:extLst>
                <a:ext uri="{FF2B5EF4-FFF2-40B4-BE49-F238E27FC236}">
                  <a16:creationId xmlns:a16="http://schemas.microsoft.com/office/drawing/2014/main" id="{51FBED47-39E2-1041-8055-0FCF1D961746}"/>
                </a:ext>
              </a:extLst>
            </p:cNvPr>
            <p:cNvSpPr txBox="1"/>
            <p:nvPr/>
          </p:nvSpPr>
          <p:spPr>
            <a:xfrm>
              <a:off x="4389431" y="2797446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80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36" name="CuadroTexto 135">
              <a:extLst>
                <a:ext uri="{FF2B5EF4-FFF2-40B4-BE49-F238E27FC236}">
                  <a16:creationId xmlns:a16="http://schemas.microsoft.com/office/drawing/2014/main" id="{C3F92E0A-5CBE-264F-91B1-529B821D652E}"/>
                </a:ext>
              </a:extLst>
            </p:cNvPr>
            <p:cNvSpPr txBox="1"/>
            <p:nvPr/>
          </p:nvSpPr>
          <p:spPr>
            <a:xfrm>
              <a:off x="4375228" y="209272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800">
                  <a:solidFill>
                    <a:schemeClr val="bg1"/>
                  </a:solidFill>
                </a:rPr>
                <a:t>B</a:t>
              </a:r>
            </a:p>
          </p:txBody>
        </p:sp>
      </p:grpSp>
      <p:grpSp>
        <p:nvGrpSpPr>
          <p:cNvPr id="188" name="Grupo 187">
            <a:extLst>
              <a:ext uri="{FF2B5EF4-FFF2-40B4-BE49-F238E27FC236}">
                <a16:creationId xmlns:a16="http://schemas.microsoft.com/office/drawing/2014/main" id="{F8FAC71E-3437-EA4C-958A-5494EFAFA853}"/>
              </a:ext>
            </a:extLst>
          </p:cNvPr>
          <p:cNvGrpSpPr/>
          <p:nvPr/>
        </p:nvGrpSpPr>
        <p:grpSpPr>
          <a:xfrm>
            <a:off x="5019171" y="541109"/>
            <a:ext cx="700833" cy="4101673"/>
            <a:chOff x="5019171" y="541109"/>
            <a:chExt cx="700833" cy="4101673"/>
          </a:xfrm>
        </p:grpSpPr>
        <p:sp>
          <p:nvSpPr>
            <p:cNvPr id="78" name="Rectángulo 77">
              <a:extLst>
                <a:ext uri="{FF2B5EF4-FFF2-40B4-BE49-F238E27FC236}">
                  <a16:creationId xmlns:a16="http://schemas.microsoft.com/office/drawing/2014/main" id="{98D36674-836D-6248-9E5A-CE7FC67E2D17}"/>
                </a:ext>
              </a:extLst>
            </p:cNvPr>
            <p:cNvSpPr/>
            <p:nvPr/>
          </p:nvSpPr>
          <p:spPr>
            <a:xfrm>
              <a:off x="5031583" y="541109"/>
              <a:ext cx="678616" cy="572326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9" name="Rectángulo 78">
              <a:extLst>
                <a:ext uri="{FF2B5EF4-FFF2-40B4-BE49-F238E27FC236}">
                  <a16:creationId xmlns:a16="http://schemas.microsoft.com/office/drawing/2014/main" id="{EAB538B9-ABAC-4A43-873F-2EA39F8A90FE}"/>
                </a:ext>
              </a:extLst>
            </p:cNvPr>
            <p:cNvSpPr/>
            <p:nvPr/>
          </p:nvSpPr>
          <p:spPr>
            <a:xfrm>
              <a:off x="5031583" y="2707772"/>
              <a:ext cx="678616" cy="572326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0" name="Rectángulo 79">
              <a:extLst>
                <a:ext uri="{FF2B5EF4-FFF2-40B4-BE49-F238E27FC236}">
                  <a16:creationId xmlns:a16="http://schemas.microsoft.com/office/drawing/2014/main" id="{801006BF-1730-E445-8415-B88DC1939BDA}"/>
                </a:ext>
              </a:extLst>
            </p:cNvPr>
            <p:cNvSpPr/>
            <p:nvPr/>
          </p:nvSpPr>
          <p:spPr>
            <a:xfrm>
              <a:off x="5031583" y="2026430"/>
              <a:ext cx="678616" cy="572326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1" name="Rectángulo 80">
              <a:extLst>
                <a:ext uri="{FF2B5EF4-FFF2-40B4-BE49-F238E27FC236}">
                  <a16:creationId xmlns:a16="http://schemas.microsoft.com/office/drawing/2014/main" id="{0C9DBA73-9582-D043-A7BD-DDF59F514FBF}"/>
                </a:ext>
              </a:extLst>
            </p:cNvPr>
            <p:cNvSpPr/>
            <p:nvPr/>
          </p:nvSpPr>
          <p:spPr>
            <a:xfrm>
              <a:off x="5031583" y="1345088"/>
              <a:ext cx="678616" cy="572326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3" name="Rectángulo 82">
              <a:extLst>
                <a:ext uri="{FF2B5EF4-FFF2-40B4-BE49-F238E27FC236}">
                  <a16:creationId xmlns:a16="http://schemas.microsoft.com/office/drawing/2014/main" id="{3AE35E11-1DF2-7944-A100-333C7F81205E}"/>
                </a:ext>
              </a:extLst>
            </p:cNvPr>
            <p:cNvSpPr/>
            <p:nvPr/>
          </p:nvSpPr>
          <p:spPr>
            <a:xfrm>
              <a:off x="5031583" y="4070456"/>
              <a:ext cx="678616" cy="572326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4" name="Rectángulo 83">
              <a:extLst>
                <a:ext uri="{FF2B5EF4-FFF2-40B4-BE49-F238E27FC236}">
                  <a16:creationId xmlns:a16="http://schemas.microsoft.com/office/drawing/2014/main" id="{B8DC7900-589D-184F-8628-8239408EDACA}"/>
                </a:ext>
              </a:extLst>
            </p:cNvPr>
            <p:cNvSpPr/>
            <p:nvPr/>
          </p:nvSpPr>
          <p:spPr>
            <a:xfrm>
              <a:off x="5031583" y="3389114"/>
              <a:ext cx="678616" cy="572326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1" name="CuadroTexto 90">
              <a:extLst>
                <a:ext uri="{FF2B5EF4-FFF2-40B4-BE49-F238E27FC236}">
                  <a16:creationId xmlns:a16="http://schemas.microsoft.com/office/drawing/2014/main" id="{9E3B7E7B-16F7-2144-AB25-F1C9D1AABD68}"/>
                </a:ext>
              </a:extLst>
            </p:cNvPr>
            <p:cNvSpPr txBox="1"/>
            <p:nvPr/>
          </p:nvSpPr>
          <p:spPr>
            <a:xfrm>
              <a:off x="5019171" y="676424"/>
              <a:ext cx="70083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50">
                  <a:solidFill>
                    <a:schemeClr val="bg1"/>
                  </a:solidFill>
                </a:rPr>
                <a:t>DISEÑO</a:t>
              </a:r>
            </a:p>
          </p:txBody>
        </p:sp>
        <p:sp>
          <p:nvSpPr>
            <p:cNvPr id="137" name="CuadroTexto 136">
              <a:extLst>
                <a:ext uri="{FF2B5EF4-FFF2-40B4-BE49-F238E27FC236}">
                  <a16:creationId xmlns:a16="http://schemas.microsoft.com/office/drawing/2014/main" id="{70CFA09F-4F7A-7647-A0A2-1324A4A66149}"/>
                </a:ext>
              </a:extLst>
            </p:cNvPr>
            <p:cNvSpPr txBox="1"/>
            <p:nvPr/>
          </p:nvSpPr>
          <p:spPr>
            <a:xfrm>
              <a:off x="5191393" y="145385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80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38" name="CuadroTexto 137">
              <a:extLst>
                <a:ext uri="{FF2B5EF4-FFF2-40B4-BE49-F238E27FC236}">
                  <a16:creationId xmlns:a16="http://schemas.microsoft.com/office/drawing/2014/main" id="{2D52EA5C-D60F-BC4E-B136-D3AEFAB49022}"/>
                </a:ext>
              </a:extLst>
            </p:cNvPr>
            <p:cNvSpPr txBox="1"/>
            <p:nvPr/>
          </p:nvSpPr>
          <p:spPr>
            <a:xfrm>
              <a:off x="5204371" y="416596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80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139" name="CuadroTexto 138">
              <a:extLst>
                <a:ext uri="{FF2B5EF4-FFF2-40B4-BE49-F238E27FC236}">
                  <a16:creationId xmlns:a16="http://schemas.microsoft.com/office/drawing/2014/main" id="{840340E4-9FD0-F24C-8E8B-DF7EA5B467DD}"/>
                </a:ext>
              </a:extLst>
            </p:cNvPr>
            <p:cNvSpPr txBox="1"/>
            <p:nvPr/>
          </p:nvSpPr>
          <p:spPr>
            <a:xfrm>
              <a:off x="5208994" y="348087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8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40" name="CuadroTexto 139">
              <a:extLst>
                <a:ext uri="{FF2B5EF4-FFF2-40B4-BE49-F238E27FC236}">
                  <a16:creationId xmlns:a16="http://schemas.microsoft.com/office/drawing/2014/main" id="{43825F5F-8BA9-7447-8EBC-B71BE941A812}"/>
                </a:ext>
              </a:extLst>
            </p:cNvPr>
            <p:cNvSpPr txBox="1"/>
            <p:nvPr/>
          </p:nvSpPr>
          <p:spPr>
            <a:xfrm>
              <a:off x="5200561" y="2801174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80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41" name="CuadroTexto 140">
              <a:extLst>
                <a:ext uri="{FF2B5EF4-FFF2-40B4-BE49-F238E27FC236}">
                  <a16:creationId xmlns:a16="http://schemas.microsoft.com/office/drawing/2014/main" id="{0021B2A2-3BEC-AA44-A908-7A31CD8DABC0}"/>
                </a:ext>
              </a:extLst>
            </p:cNvPr>
            <p:cNvSpPr txBox="1"/>
            <p:nvPr/>
          </p:nvSpPr>
          <p:spPr>
            <a:xfrm>
              <a:off x="5186358" y="2096457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800">
                  <a:solidFill>
                    <a:schemeClr val="bg1"/>
                  </a:solidFill>
                </a:rPr>
                <a:t>B</a:t>
              </a:r>
            </a:p>
          </p:txBody>
        </p:sp>
      </p:grpSp>
      <p:grpSp>
        <p:nvGrpSpPr>
          <p:cNvPr id="189" name="Grupo 188">
            <a:extLst>
              <a:ext uri="{FF2B5EF4-FFF2-40B4-BE49-F238E27FC236}">
                <a16:creationId xmlns:a16="http://schemas.microsoft.com/office/drawing/2014/main" id="{37AB6A1F-7404-484F-A3EE-DB14343AE8B0}"/>
              </a:ext>
            </a:extLst>
          </p:cNvPr>
          <p:cNvGrpSpPr/>
          <p:nvPr/>
        </p:nvGrpSpPr>
        <p:grpSpPr>
          <a:xfrm>
            <a:off x="5785974" y="558417"/>
            <a:ext cx="785793" cy="4101673"/>
            <a:chOff x="5785974" y="558417"/>
            <a:chExt cx="785793" cy="4101673"/>
          </a:xfrm>
        </p:grpSpPr>
        <p:sp>
          <p:nvSpPr>
            <p:cNvPr id="70" name="Rectángulo 69">
              <a:extLst>
                <a:ext uri="{FF2B5EF4-FFF2-40B4-BE49-F238E27FC236}">
                  <a16:creationId xmlns:a16="http://schemas.microsoft.com/office/drawing/2014/main" id="{83063EF8-A6C5-1F4C-A418-676C4CB118E5}"/>
                </a:ext>
              </a:extLst>
            </p:cNvPr>
            <p:cNvSpPr/>
            <p:nvPr/>
          </p:nvSpPr>
          <p:spPr>
            <a:xfrm>
              <a:off x="5834059" y="558417"/>
              <a:ext cx="678616" cy="5723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1" name="Rectángulo 70">
              <a:extLst>
                <a:ext uri="{FF2B5EF4-FFF2-40B4-BE49-F238E27FC236}">
                  <a16:creationId xmlns:a16="http://schemas.microsoft.com/office/drawing/2014/main" id="{904FEAA3-217A-904A-A284-2B1A987F2987}"/>
                </a:ext>
              </a:extLst>
            </p:cNvPr>
            <p:cNvSpPr/>
            <p:nvPr/>
          </p:nvSpPr>
          <p:spPr>
            <a:xfrm>
              <a:off x="5834059" y="2725080"/>
              <a:ext cx="678616" cy="5723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2" name="Rectángulo 71">
              <a:extLst>
                <a:ext uri="{FF2B5EF4-FFF2-40B4-BE49-F238E27FC236}">
                  <a16:creationId xmlns:a16="http://schemas.microsoft.com/office/drawing/2014/main" id="{B04F4416-4ECC-F24A-B11D-57817B7B14AE}"/>
                </a:ext>
              </a:extLst>
            </p:cNvPr>
            <p:cNvSpPr/>
            <p:nvPr/>
          </p:nvSpPr>
          <p:spPr>
            <a:xfrm>
              <a:off x="5834059" y="2043738"/>
              <a:ext cx="678616" cy="5723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3" name="Rectángulo 72">
              <a:extLst>
                <a:ext uri="{FF2B5EF4-FFF2-40B4-BE49-F238E27FC236}">
                  <a16:creationId xmlns:a16="http://schemas.microsoft.com/office/drawing/2014/main" id="{FD7EF816-3AE3-F145-A2C6-F1D408BE3C50}"/>
                </a:ext>
              </a:extLst>
            </p:cNvPr>
            <p:cNvSpPr/>
            <p:nvPr/>
          </p:nvSpPr>
          <p:spPr>
            <a:xfrm>
              <a:off x="5834059" y="1362396"/>
              <a:ext cx="678616" cy="5723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5" name="Rectángulo 74">
              <a:extLst>
                <a:ext uri="{FF2B5EF4-FFF2-40B4-BE49-F238E27FC236}">
                  <a16:creationId xmlns:a16="http://schemas.microsoft.com/office/drawing/2014/main" id="{A05574EC-3540-C444-8311-B9EBDCC9137B}"/>
                </a:ext>
              </a:extLst>
            </p:cNvPr>
            <p:cNvSpPr/>
            <p:nvPr/>
          </p:nvSpPr>
          <p:spPr>
            <a:xfrm>
              <a:off x="5834059" y="4087764"/>
              <a:ext cx="678616" cy="5723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6" name="Rectángulo 75">
              <a:extLst>
                <a:ext uri="{FF2B5EF4-FFF2-40B4-BE49-F238E27FC236}">
                  <a16:creationId xmlns:a16="http://schemas.microsoft.com/office/drawing/2014/main" id="{7F4ECFB6-C2BC-9F4D-BB06-5E9FDC14BB28}"/>
                </a:ext>
              </a:extLst>
            </p:cNvPr>
            <p:cNvSpPr/>
            <p:nvPr/>
          </p:nvSpPr>
          <p:spPr>
            <a:xfrm>
              <a:off x="5834059" y="3406422"/>
              <a:ext cx="678616" cy="5723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2" name="CuadroTexto 91">
              <a:extLst>
                <a:ext uri="{FF2B5EF4-FFF2-40B4-BE49-F238E27FC236}">
                  <a16:creationId xmlns:a16="http://schemas.microsoft.com/office/drawing/2014/main" id="{BA7C4316-A206-AB49-B38A-065F04092D1E}"/>
                </a:ext>
              </a:extLst>
            </p:cNvPr>
            <p:cNvSpPr txBox="1"/>
            <p:nvPr/>
          </p:nvSpPr>
          <p:spPr>
            <a:xfrm>
              <a:off x="5785974" y="674401"/>
              <a:ext cx="7857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800"/>
                <a:t>EXPRESIÓN</a:t>
              </a:r>
            </a:p>
            <a:p>
              <a:pPr algn="ctr"/>
              <a:r>
                <a:rPr lang="es-MX" sz="800"/>
                <a:t>CULTURAL</a:t>
              </a:r>
            </a:p>
          </p:txBody>
        </p:sp>
        <p:sp>
          <p:nvSpPr>
            <p:cNvPr id="142" name="CuadroTexto 141">
              <a:extLst>
                <a:ext uri="{FF2B5EF4-FFF2-40B4-BE49-F238E27FC236}">
                  <a16:creationId xmlns:a16="http://schemas.microsoft.com/office/drawing/2014/main" id="{04ECBDA2-5277-AD45-B0D1-9D37A4C2F6BC}"/>
                </a:ext>
              </a:extLst>
            </p:cNvPr>
            <p:cNvSpPr txBox="1"/>
            <p:nvPr/>
          </p:nvSpPr>
          <p:spPr>
            <a:xfrm>
              <a:off x="6001356" y="1468275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80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43" name="CuadroTexto 142">
              <a:extLst>
                <a:ext uri="{FF2B5EF4-FFF2-40B4-BE49-F238E27FC236}">
                  <a16:creationId xmlns:a16="http://schemas.microsoft.com/office/drawing/2014/main" id="{6BC20EFC-4FFC-A449-8E5C-BBB271503B84}"/>
                </a:ext>
              </a:extLst>
            </p:cNvPr>
            <p:cNvSpPr txBox="1"/>
            <p:nvPr/>
          </p:nvSpPr>
          <p:spPr>
            <a:xfrm>
              <a:off x="6014334" y="4180385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80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44" name="CuadroTexto 143">
              <a:extLst>
                <a:ext uri="{FF2B5EF4-FFF2-40B4-BE49-F238E27FC236}">
                  <a16:creationId xmlns:a16="http://schemas.microsoft.com/office/drawing/2014/main" id="{16BBBD80-6D25-C04E-ADC5-603D79F692B5}"/>
                </a:ext>
              </a:extLst>
            </p:cNvPr>
            <p:cNvSpPr txBox="1"/>
            <p:nvPr/>
          </p:nvSpPr>
          <p:spPr>
            <a:xfrm>
              <a:off x="6018957" y="34953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80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45" name="CuadroTexto 144">
              <a:extLst>
                <a:ext uri="{FF2B5EF4-FFF2-40B4-BE49-F238E27FC236}">
                  <a16:creationId xmlns:a16="http://schemas.microsoft.com/office/drawing/2014/main" id="{A174FBE9-6D29-7A4D-9F81-744D93234CC0}"/>
                </a:ext>
              </a:extLst>
            </p:cNvPr>
            <p:cNvSpPr txBox="1"/>
            <p:nvPr/>
          </p:nvSpPr>
          <p:spPr>
            <a:xfrm>
              <a:off x="6010524" y="2815599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80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46" name="CuadroTexto 145">
              <a:extLst>
                <a:ext uri="{FF2B5EF4-FFF2-40B4-BE49-F238E27FC236}">
                  <a16:creationId xmlns:a16="http://schemas.microsoft.com/office/drawing/2014/main" id="{182A9B0D-FB07-FA44-AC0B-BA9855B46BAD}"/>
                </a:ext>
              </a:extLst>
            </p:cNvPr>
            <p:cNvSpPr txBox="1"/>
            <p:nvPr/>
          </p:nvSpPr>
          <p:spPr>
            <a:xfrm>
              <a:off x="5996321" y="2110882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800">
                  <a:solidFill>
                    <a:schemeClr val="tx1"/>
                  </a:solidFill>
                </a:rPr>
                <a:t>B</a:t>
              </a:r>
            </a:p>
          </p:txBody>
        </p:sp>
      </p:grpSp>
      <p:grpSp>
        <p:nvGrpSpPr>
          <p:cNvPr id="190" name="Grupo 189">
            <a:extLst>
              <a:ext uri="{FF2B5EF4-FFF2-40B4-BE49-F238E27FC236}">
                <a16:creationId xmlns:a16="http://schemas.microsoft.com/office/drawing/2014/main" id="{80772CB7-E411-4949-B392-55B8C12EB026}"/>
              </a:ext>
            </a:extLst>
          </p:cNvPr>
          <p:cNvGrpSpPr/>
          <p:nvPr/>
        </p:nvGrpSpPr>
        <p:grpSpPr>
          <a:xfrm>
            <a:off x="6662919" y="580385"/>
            <a:ext cx="707893" cy="4101673"/>
            <a:chOff x="6662919" y="580385"/>
            <a:chExt cx="707893" cy="4101673"/>
          </a:xfrm>
        </p:grpSpPr>
        <p:sp>
          <p:nvSpPr>
            <p:cNvPr id="54" name="Rectángulo 53">
              <a:extLst>
                <a:ext uri="{FF2B5EF4-FFF2-40B4-BE49-F238E27FC236}">
                  <a16:creationId xmlns:a16="http://schemas.microsoft.com/office/drawing/2014/main" id="{A0869EF2-7703-DB4B-B167-F4F1A494648F}"/>
                </a:ext>
              </a:extLst>
            </p:cNvPr>
            <p:cNvSpPr/>
            <p:nvPr/>
          </p:nvSpPr>
          <p:spPr>
            <a:xfrm>
              <a:off x="6662919" y="580385"/>
              <a:ext cx="678616" cy="572326"/>
            </a:xfrm>
            <a:prstGeom prst="rect">
              <a:avLst/>
            </a:prstGeom>
            <a:solidFill>
              <a:srgbClr val="FF259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5" name="Rectángulo 54">
              <a:extLst>
                <a:ext uri="{FF2B5EF4-FFF2-40B4-BE49-F238E27FC236}">
                  <a16:creationId xmlns:a16="http://schemas.microsoft.com/office/drawing/2014/main" id="{FB8D9748-1E72-6E4E-A578-BB3688D0B3FA}"/>
                </a:ext>
              </a:extLst>
            </p:cNvPr>
            <p:cNvSpPr/>
            <p:nvPr/>
          </p:nvSpPr>
          <p:spPr>
            <a:xfrm>
              <a:off x="6662919" y="2747048"/>
              <a:ext cx="678616" cy="572326"/>
            </a:xfrm>
            <a:prstGeom prst="rect">
              <a:avLst/>
            </a:prstGeom>
            <a:solidFill>
              <a:srgbClr val="FF259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6" name="Rectángulo 55">
              <a:extLst>
                <a:ext uri="{FF2B5EF4-FFF2-40B4-BE49-F238E27FC236}">
                  <a16:creationId xmlns:a16="http://schemas.microsoft.com/office/drawing/2014/main" id="{92EB8B7F-BCB2-A04B-B063-8CB350C80D68}"/>
                </a:ext>
              </a:extLst>
            </p:cNvPr>
            <p:cNvSpPr/>
            <p:nvPr/>
          </p:nvSpPr>
          <p:spPr>
            <a:xfrm>
              <a:off x="6662919" y="2065706"/>
              <a:ext cx="678616" cy="572326"/>
            </a:xfrm>
            <a:prstGeom prst="rect">
              <a:avLst/>
            </a:prstGeom>
            <a:solidFill>
              <a:srgbClr val="FF259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7" name="Rectángulo 56">
              <a:extLst>
                <a:ext uri="{FF2B5EF4-FFF2-40B4-BE49-F238E27FC236}">
                  <a16:creationId xmlns:a16="http://schemas.microsoft.com/office/drawing/2014/main" id="{7D20E2F4-6914-CF4F-9BA6-1413F320C0BE}"/>
                </a:ext>
              </a:extLst>
            </p:cNvPr>
            <p:cNvSpPr/>
            <p:nvPr/>
          </p:nvSpPr>
          <p:spPr>
            <a:xfrm>
              <a:off x="6662919" y="1384364"/>
              <a:ext cx="678616" cy="572326"/>
            </a:xfrm>
            <a:prstGeom prst="rect">
              <a:avLst/>
            </a:prstGeom>
            <a:solidFill>
              <a:srgbClr val="FF259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9" name="Rectángulo 58">
              <a:extLst>
                <a:ext uri="{FF2B5EF4-FFF2-40B4-BE49-F238E27FC236}">
                  <a16:creationId xmlns:a16="http://schemas.microsoft.com/office/drawing/2014/main" id="{C4D2F993-AAC5-6D44-809F-F9E03352651E}"/>
                </a:ext>
              </a:extLst>
            </p:cNvPr>
            <p:cNvSpPr/>
            <p:nvPr/>
          </p:nvSpPr>
          <p:spPr>
            <a:xfrm>
              <a:off x="6662919" y="4109732"/>
              <a:ext cx="678616" cy="572326"/>
            </a:xfrm>
            <a:prstGeom prst="rect">
              <a:avLst/>
            </a:prstGeom>
            <a:solidFill>
              <a:srgbClr val="FF259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0" name="Rectángulo 59">
              <a:extLst>
                <a:ext uri="{FF2B5EF4-FFF2-40B4-BE49-F238E27FC236}">
                  <a16:creationId xmlns:a16="http://schemas.microsoft.com/office/drawing/2014/main" id="{3ED2148F-7523-5349-85F4-5193F2DC4EC6}"/>
                </a:ext>
              </a:extLst>
            </p:cNvPr>
            <p:cNvSpPr/>
            <p:nvPr/>
          </p:nvSpPr>
          <p:spPr>
            <a:xfrm>
              <a:off x="6662919" y="3428390"/>
              <a:ext cx="678616" cy="572326"/>
            </a:xfrm>
            <a:prstGeom prst="rect">
              <a:avLst/>
            </a:prstGeom>
            <a:solidFill>
              <a:srgbClr val="FF259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4" name="CuadroTexto 93">
              <a:extLst>
                <a:ext uri="{FF2B5EF4-FFF2-40B4-BE49-F238E27FC236}">
                  <a16:creationId xmlns:a16="http://schemas.microsoft.com/office/drawing/2014/main" id="{215DFCE1-652A-6246-AF13-68DEEEE47286}"/>
                </a:ext>
              </a:extLst>
            </p:cNvPr>
            <p:cNvSpPr txBox="1"/>
            <p:nvPr/>
          </p:nvSpPr>
          <p:spPr>
            <a:xfrm>
              <a:off x="6695627" y="685451"/>
              <a:ext cx="6751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000">
                  <a:solidFill>
                    <a:schemeClr val="bg1"/>
                  </a:solidFill>
                </a:rPr>
                <a:t>OTROS </a:t>
              </a:r>
            </a:p>
            <a:p>
              <a:pPr algn="ctr"/>
              <a:r>
                <a:rPr lang="es-MX" sz="1000">
                  <a:solidFill>
                    <a:schemeClr val="bg1"/>
                  </a:solidFill>
                </a:rPr>
                <a:t>USOS</a:t>
              </a:r>
            </a:p>
          </p:txBody>
        </p:sp>
        <p:sp>
          <p:nvSpPr>
            <p:cNvPr id="147" name="CuadroTexto 146">
              <a:extLst>
                <a:ext uri="{FF2B5EF4-FFF2-40B4-BE49-F238E27FC236}">
                  <a16:creationId xmlns:a16="http://schemas.microsoft.com/office/drawing/2014/main" id="{3980E271-9DBA-0E4B-BA93-4881CE120D4C}"/>
                </a:ext>
              </a:extLst>
            </p:cNvPr>
            <p:cNvSpPr txBox="1"/>
            <p:nvPr/>
          </p:nvSpPr>
          <p:spPr>
            <a:xfrm>
              <a:off x="6823289" y="148573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80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148" name="CuadroTexto 147">
              <a:extLst>
                <a:ext uri="{FF2B5EF4-FFF2-40B4-BE49-F238E27FC236}">
                  <a16:creationId xmlns:a16="http://schemas.microsoft.com/office/drawing/2014/main" id="{9C3FAA9A-9337-C74D-BAF3-02307B55E627}"/>
                </a:ext>
              </a:extLst>
            </p:cNvPr>
            <p:cNvSpPr txBox="1"/>
            <p:nvPr/>
          </p:nvSpPr>
          <p:spPr>
            <a:xfrm>
              <a:off x="6836267" y="419784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80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49" name="CuadroTexto 148">
              <a:extLst>
                <a:ext uri="{FF2B5EF4-FFF2-40B4-BE49-F238E27FC236}">
                  <a16:creationId xmlns:a16="http://schemas.microsoft.com/office/drawing/2014/main" id="{739D34E4-05F9-794B-9484-BB8B38ECB6F9}"/>
                </a:ext>
              </a:extLst>
            </p:cNvPr>
            <p:cNvSpPr txBox="1"/>
            <p:nvPr/>
          </p:nvSpPr>
          <p:spPr>
            <a:xfrm>
              <a:off x="6840890" y="3512759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80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50" name="CuadroTexto 149">
              <a:extLst>
                <a:ext uri="{FF2B5EF4-FFF2-40B4-BE49-F238E27FC236}">
                  <a16:creationId xmlns:a16="http://schemas.microsoft.com/office/drawing/2014/main" id="{258F8273-0E67-D046-92D0-6BB234DE5C01}"/>
                </a:ext>
              </a:extLst>
            </p:cNvPr>
            <p:cNvSpPr txBox="1"/>
            <p:nvPr/>
          </p:nvSpPr>
          <p:spPr>
            <a:xfrm>
              <a:off x="6832457" y="283305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80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51" name="CuadroTexto 150">
              <a:extLst>
                <a:ext uri="{FF2B5EF4-FFF2-40B4-BE49-F238E27FC236}">
                  <a16:creationId xmlns:a16="http://schemas.microsoft.com/office/drawing/2014/main" id="{219821BE-016F-074E-9F6C-462F7AD5C4A0}"/>
                </a:ext>
              </a:extLst>
            </p:cNvPr>
            <p:cNvSpPr txBox="1"/>
            <p:nvPr/>
          </p:nvSpPr>
          <p:spPr>
            <a:xfrm>
              <a:off x="6818254" y="2128341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800">
                  <a:solidFill>
                    <a:schemeClr val="bg1"/>
                  </a:solidFill>
                </a:rPr>
                <a:t>D</a:t>
              </a:r>
            </a:p>
          </p:txBody>
        </p:sp>
      </p:grpSp>
      <p:grpSp>
        <p:nvGrpSpPr>
          <p:cNvPr id="191" name="Grupo 190">
            <a:extLst>
              <a:ext uri="{FF2B5EF4-FFF2-40B4-BE49-F238E27FC236}">
                <a16:creationId xmlns:a16="http://schemas.microsoft.com/office/drawing/2014/main" id="{86124586-0EB3-BE43-B548-5C0556C792BF}"/>
              </a:ext>
            </a:extLst>
          </p:cNvPr>
          <p:cNvGrpSpPr/>
          <p:nvPr/>
        </p:nvGrpSpPr>
        <p:grpSpPr>
          <a:xfrm>
            <a:off x="7419963" y="588963"/>
            <a:ext cx="856424" cy="4101673"/>
            <a:chOff x="7419963" y="588963"/>
            <a:chExt cx="856424" cy="4101673"/>
          </a:xfrm>
        </p:grpSpPr>
        <p:sp>
          <p:nvSpPr>
            <p:cNvPr id="62" name="Rectángulo 61">
              <a:extLst>
                <a:ext uri="{FF2B5EF4-FFF2-40B4-BE49-F238E27FC236}">
                  <a16:creationId xmlns:a16="http://schemas.microsoft.com/office/drawing/2014/main" id="{100BABB5-479F-5D4E-81EA-846EED6A14F0}"/>
                </a:ext>
              </a:extLst>
            </p:cNvPr>
            <p:cNvSpPr/>
            <p:nvPr/>
          </p:nvSpPr>
          <p:spPr>
            <a:xfrm>
              <a:off x="7491777" y="588963"/>
              <a:ext cx="678616" cy="57232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3" name="Rectángulo 62">
              <a:extLst>
                <a:ext uri="{FF2B5EF4-FFF2-40B4-BE49-F238E27FC236}">
                  <a16:creationId xmlns:a16="http://schemas.microsoft.com/office/drawing/2014/main" id="{50680DE3-F698-DA4B-BDC6-E0D218E28170}"/>
                </a:ext>
              </a:extLst>
            </p:cNvPr>
            <p:cNvSpPr/>
            <p:nvPr/>
          </p:nvSpPr>
          <p:spPr>
            <a:xfrm>
              <a:off x="7491777" y="2755626"/>
              <a:ext cx="678616" cy="57232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4" name="Rectángulo 63">
              <a:extLst>
                <a:ext uri="{FF2B5EF4-FFF2-40B4-BE49-F238E27FC236}">
                  <a16:creationId xmlns:a16="http://schemas.microsoft.com/office/drawing/2014/main" id="{225E1CB4-DA13-BF44-8255-E2ABAC5BEF44}"/>
                </a:ext>
              </a:extLst>
            </p:cNvPr>
            <p:cNvSpPr/>
            <p:nvPr/>
          </p:nvSpPr>
          <p:spPr>
            <a:xfrm>
              <a:off x="7491777" y="2074284"/>
              <a:ext cx="678616" cy="57232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F90BADC0-DCC8-E74A-87F0-B8A15C22338A}"/>
                </a:ext>
              </a:extLst>
            </p:cNvPr>
            <p:cNvSpPr/>
            <p:nvPr/>
          </p:nvSpPr>
          <p:spPr>
            <a:xfrm>
              <a:off x="7491777" y="1392942"/>
              <a:ext cx="678616" cy="57232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7" name="Rectángulo 66">
              <a:extLst>
                <a:ext uri="{FF2B5EF4-FFF2-40B4-BE49-F238E27FC236}">
                  <a16:creationId xmlns:a16="http://schemas.microsoft.com/office/drawing/2014/main" id="{06ADBDE1-05A9-C947-A3F1-D4EEACAA12EB}"/>
                </a:ext>
              </a:extLst>
            </p:cNvPr>
            <p:cNvSpPr/>
            <p:nvPr/>
          </p:nvSpPr>
          <p:spPr>
            <a:xfrm>
              <a:off x="7491777" y="4118310"/>
              <a:ext cx="678616" cy="57232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8" name="Rectángulo 67">
              <a:extLst>
                <a:ext uri="{FF2B5EF4-FFF2-40B4-BE49-F238E27FC236}">
                  <a16:creationId xmlns:a16="http://schemas.microsoft.com/office/drawing/2014/main" id="{407E6ED0-9F85-F942-9DF5-54B14126A7EE}"/>
                </a:ext>
              </a:extLst>
            </p:cNvPr>
            <p:cNvSpPr/>
            <p:nvPr/>
          </p:nvSpPr>
          <p:spPr>
            <a:xfrm>
              <a:off x="7491777" y="3436968"/>
              <a:ext cx="678616" cy="57232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5" name="CuadroTexto 94">
              <a:extLst>
                <a:ext uri="{FF2B5EF4-FFF2-40B4-BE49-F238E27FC236}">
                  <a16:creationId xmlns:a16="http://schemas.microsoft.com/office/drawing/2014/main" id="{0C7CF0E9-F9A4-184F-8CBA-39702996F35D}"/>
                </a:ext>
              </a:extLst>
            </p:cNvPr>
            <p:cNvSpPr txBox="1"/>
            <p:nvPr/>
          </p:nvSpPr>
          <p:spPr>
            <a:xfrm>
              <a:off x="7422614" y="764527"/>
              <a:ext cx="81945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900">
                  <a:solidFill>
                    <a:schemeClr val="bg1"/>
                  </a:solidFill>
                </a:rPr>
                <a:t>COMERCIO</a:t>
              </a:r>
            </a:p>
          </p:txBody>
        </p:sp>
        <p:sp>
          <p:nvSpPr>
            <p:cNvPr id="117" name="CuadroTexto 116">
              <a:extLst>
                <a:ext uri="{FF2B5EF4-FFF2-40B4-BE49-F238E27FC236}">
                  <a16:creationId xmlns:a16="http://schemas.microsoft.com/office/drawing/2014/main" id="{000DB698-F20C-9740-8E3F-70F82B2FF62C}"/>
                </a:ext>
              </a:extLst>
            </p:cNvPr>
            <p:cNvSpPr txBox="1"/>
            <p:nvPr/>
          </p:nvSpPr>
          <p:spPr>
            <a:xfrm>
              <a:off x="7428073" y="1493340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900">
                  <a:solidFill>
                    <a:schemeClr val="bg1"/>
                  </a:solidFill>
                </a:rPr>
                <a:t>BOUTIQUE</a:t>
              </a:r>
            </a:p>
            <a:p>
              <a:r>
                <a:rPr lang="es-MX" sz="900">
                  <a:solidFill>
                    <a:schemeClr val="bg1"/>
                  </a:solidFill>
                </a:rPr>
                <a:t>GAL ARTE</a:t>
              </a:r>
            </a:p>
          </p:txBody>
        </p:sp>
        <p:sp>
          <p:nvSpPr>
            <p:cNvPr id="153" name="CuadroTexto 152">
              <a:extLst>
                <a:ext uri="{FF2B5EF4-FFF2-40B4-BE49-F238E27FC236}">
                  <a16:creationId xmlns:a16="http://schemas.microsoft.com/office/drawing/2014/main" id="{74C0C6A7-C615-5547-87F5-0E2A2F4ECE3A}"/>
                </a:ext>
              </a:extLst>
            </p:cNvPr>
            <p:cNvSpPr txBox="1"/>
            <p:nvPr/>
          </p:nvSpPr>
          <p:spPr>
            <a:xfrm>
              <a:off x="7419963" y="2188763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900">
                  <a:solidFill>
                    <a:schemeClr val="bg1"/>
                  </a:solidFill>
                </a:rPr>
                <a:t>TIENDA DE</a:t>
              </a:r>
            </a:p>
            <a:p>
              <a:pPr algn="ctr"/>
              <a:r>
                <a:rPr lang="es-MX" sz="900">
                  <a:solidFill>
                    <a:schemeClr val="bg1"/>
                  </a:solidFill>
                </a:rPr>
                <a:t>DEPTO.</a:t>
              </a:r>
            </a:p>
          </p:txBody>
        </p:sp>
        <p:sp>
          <p:nvSpPr>
            <p:cNvPr id="154" name="CuadroTexto 153">
              <a:extLst>
                <a:ext uri="{FF2B5EF4-FFF2-40B4-BE49-F238E27FC236}">
                  <a16:creationId xmlns:a16="http://schemas.microsoft.com/office/drawing/2014/main" id="{E2C089C8-E3B3-544F-A072-689768BCE50E}"/>
                </a:ext>
              </a:extLst>
            </p:cNvPr>
            <p:cNvSpPr txBox="1"/>
            <p:nvPr/>
          </p:nvSpPr>
          <p:spPr>
            <a:xfrm>
              <a:off x="7424872" y="2848545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900">
                  <a:solidFill>
                    <a:schemeClr val="bg1"/>
                  </a:solidFill>
                </a:rPr>
                <a:t>ALMACÉN</a:t>
              </a:r>
            </a:p>
            <a:p>
              <a:pPr algn="ctr"/>
              <a:r>
                <a:rPr lang="es-MX" sz="900">
                  <a:solidFill>
                    <a:schemeClr val="bg1"/>
                  </a:solidFill>
                </a:rPr>
                <a:t>AUTOSERV.</a:t>
              </a:r>
            </a:p>
          </p:txBody>
        </p:sp>
        <p:sp>
          <p:nvSpPr>
            <p:cNvPr id="155" name="CuadroTexto 154">
              <a:extLst>
                <a:ext uri="{FF2B5EF4-FFF2-40B4-BE49-F238E27FC236}">
                  <a16:creationId xmlns:a16="http://schemas.microsoft.com/office/drawing/2014/main" id="{8239BEF4-B37B-B846-B6B2-109F0111EB0E}"/>
                </a:ext>
              </a:extLst>
            </p:cNvPr>
            <p:cNvSpPr txBox="1"/>
            <p:nvPr/>
          </p:nvSpPr>
          <p:spPr>
            <a:xfrm>
              <a:off x="7439125" y="3543968"/>
              <a:ext cx="7681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800">
                  <a:solidFill>
                    <a:schemeClr val="bg1"/>
                  </a:solidFill>
                </a:rPr>
                <a:t>TIENDA</a:t>
              </a:r>
            </a:p>
            <a:p>
              <a:pPr algn="ctr"/>
              <a:r>
                <a:rPr lang="es-MX" sz="800">
                  <a:solidFill>
                    <a:schemeClr val="bg1"/>
                  </a:solidFill>
                </a:rPr>
                <a:t>ARTESANÍA</a:t>
              </a:r>
            </a:p>
          </p:txBody>
        </p:sp>
        <p:sp>
          <p:nvSpPr>
            <p:cNvPr id="156" name="CuadroTexto 155">
              <a:extLst>
                <a:ext uri="{FF2B5EF4-FFF2-40B4-BE49-F238E27FC236}">
                  <a16:creationId xmlns:a16="http://schemas.microsoft.com/office/drawing/2014/main" id="{0DBF11C4-D366-4643-B52F-89D07AC7DD31}"/>
                </a:ext>
              </a:extLst>
            </p:cNvPr>
            <p:cNvSpPr txBox="1"/>
            <p:nvPr/>
          </p:nvSpPr>
          <p:spPr>
            <a:xfrm>
              <a:off x="7469414" y="4238024"/>
              <a:ext cx="7088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800">
                  <a:solidFill>
                    <a:schemeClr val="bg1"/>
                  </a:solidFill>
                </a:rPr>
                <a:t>MERCADO</a:t>
              </a:r>
            </a:p>
            <a:p>
              <a:pPr algn="ctr"/>
              <a:r>
                <a:rPr lang="es-MX" sz="800">
                  <a:solidFill>
                    <a:schemeClr val="bg1"/>
                  </a:solidFill>
                </a:rPr>
                <a:t>TANGUIS</a:t>
              </a:r>
            </a:p>
          </p:txBody>
        </p:sp>
      </p:grpSp>
      <p:grpSp>
        <p:nvGrpSpPr>
          <p:cNvPr id="192" name="Grupo 191">
            <a:extLst>
              <a:ext uri="{FF2B5EF4-FFF2-40B4-BE49-F238E27FC236}">
                <a16:creationId xmlns:a16="http://schemas.microsoft.com/office/drawing/2014/main" id="{BE3CC145-8258-384F-BD6B-F3818739D078}"/>
              </a:ext>
            </a:extLst>
          </p:cNvPr>
          <p:cNvGrpSpPr/>
          <p:nvPr/>
        </p:nvGrpSpPr>
        <p:grpSpPr>
          <a:xfrm>
            <a:off x="8291358" y="594002"/>
            <a:ext cx="966573" cy="4101673"/>
            <a:chOff x="8291358" y="594002"/>
            <a:chExt cx="966573" cy="4101673"/>
          </a:xfrm>
        </p:grpSpPr>
        <p:sp>
          <p:nvSpPr>
            <p:cNvPr id="97" name="Rectángulo 96">
              <a:extLst>
                <a:ext uri="{FF2B5EF4-FFF2-40B4-BE49-F238E27FC236}">
                  <a16:creationId xmlns:a16="http://schemas.microsoft.com/office/drawing/2014/main" id="{F4508B5E-02C4-7C45-B36B-1F17FBC7429D}"/>
                </a:ext>
              </a:extLst>
            </p:cNvPr>
            <p:cNvSpPr/>
            <p:nvPr/>
          </p:nvSpPr>
          <p:spPr>
            <a:xfrm>
              <a:off x="8323819" y="594002"/>
              <a:ext cx="678616" cy="572326"/>
            </a:xfrm>
            <a:prstGeom prst="rect">
              <a:avLst/>
            </a:prstGeom>
            <a:solidFill>
              <a:srgbClr val="FFBB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8" name="Rectángulo 97">
              <a:extLst>
                <a:ext uri="{FF2B5EF4-FFF2-40B4-BE49-F238E27FC236}">
                  <a16:creationId xmlns:a16="http://schemas.microsoft.com/office/drawing/2014/main" id="{1079DE41-2AA3-F44E-BD99-9168833A6792}"/>
                </a:ext>
              </a:extLst>
            </p:cNvPr>
            <p:cNvSpPr/>
            <p:nvPr/>
          </p:nvSpPr>
          <p:spPr>
            <a:xfrm>
              <a:off x="8323819" y="2760665"/>
              <a:ext cx="678616" cy="572326"/>
            </a:xfrm>
            <a:prstGeom prst="rect">
              <a:avLst/>
            </a:prstGeom>
            <a:solidFill>
              <a:srgbClr val="FFBB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9" name="Rectángulo 98">
              <a:extLst>
                <a:ext uri="{FF2B5EF4-FFF2-40B4-BE49-F238E27FC236}">
                  <a16:creationId xmlns:a16="http://schemas.microsoft.com/office/drawing/2014/main" id="{B9E7F0F1-1C44-9A45-90F1-2DC756D1B729}"/>
                </a:ext>
              </a:extLst>
            </p:cNvPr>
            <p:cNvSpPr/>
            <p:nvPr/>
          </p:nvSpPr>
          <p:spPr>
            <a:xfrm>
              <a:off x="8323819" y="2079323"/>
              <a:ext cx="678616" cy="572326"/>
            </a:xfrm>
            <a:prstGeom prst="rect">
              <a:avLst/>
            </a:prstGeom>
            <a:solidFill>
              <a:srgbClr val="FFBB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0" name="Rectángulo 99">
              <a:extLst>
                <a:ext uri="{FF2B5EF4-FFF2-40B4-BE49-F238E27FC236}">
                  <a16:creationId xmlns:a16="http://schemas.microsoft.com/office/drawing/2014/main" id="{676AC983-B3E3-6C46-83C3-7F73EBA8B9D5}"/>
                </a:ext>
              </a:extLst>
            </p:cNvPr>
            <p:cNvSpPr/>
            <p:nvPr/>
          </p:nvSpPr>
          <p:spPr>
            <a:xfrm>
              <a:off x="8323819" y="1397981"/>
              <a:ext cx="678616" cy="572326"/>
            </a:xfrm>
            <a:prstGeom prst="rect">
              <a:avLst/>
            </a:prstGeom>
            <a:solidFill>
              <a:srgbClr val="FFBB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2" name="Rectángulo 101">
              <a:extLst>
                <a:ext uri="{FF2B5EF4-FFF2-40B4-BE49-F238E27FC236}">
                  <a16:creationId xmlns:a16="http://schemas.microsoft.com/office/drawing/2014/main" id="{4E414C1E-100D-D641-BCD0-271DD962B49F}"/>
                </a:ext>
              </a:extLst>
            </p:cNvPr>
            <p:cNvSpPr/>
            <p:nvPr/>
          </p:nvSpPr>
          <p:spPr>
            <a:xfrm>
              <a:off x="8323819" y="4123349"/>
              <a:ext cx="678616" cy="572326"/>
            </a:xfrm>
            <a:prstGeom prst="rect">
              <a:avLst/>
            </a:prstGeom>
            <a:solidFill>
              <a:srgbClr val="FFBB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3" name="Rectángulo 102">
              <a:extLst>
                <a:ext uri="{FF2B5EF4-FFF2-40B4-BE49-F238E27FC236}">
                  <a16:creationId xmlns:a16="http://schemas.microsoft.com/office/drawing/2014/main" id="{E94E6988-FAF5-F04C-9D81-2C76D465CA62}"/>
                </a:ext>
              </a:extLst>
            </p:cNvPr>
            <p:cNvSpPr/>
            <p:nvPr/>
          </p:nvSpPr>
          <p:spPr>
            <a:xfrm>
              <a:off x="8323819" y="3442007"/>
              <a:ext cx="678616" cy="572326"/>
            </a:xfrm>
            <a:prstGeom prst="rect">
              <a:avLst/>
            </a:prstGeom>
            <a:solidFill>
              <a:srgbClr val="FFBB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6" name="CuadroTexto 95">
              <a:extLst>
                <a:ext uri="{FF2B5EF4-FFF2-40B4-BE49-F238E27FC236}">
                  <a16:creationId xmlns:a16="http://schemas.microsoft.com/office/drawing/2014/main" id="{7885BE24-A640-BF40-BB86-3AFBC775E76A}"/>
                </a:ext>
              </a:extLst>
            </p:cNvPr>
            <p:cNvSpPr txBox="1"/>
            <p:nvPr/>
          </p:nvSpPr>
          <p:spPr>
            <a:xfrm>
              <a:off x="8291358" y="712586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900"/>
                <a:t>NICHO DE</a:t>
              </a:r>
            </a:p>
            <a:p>
              <a:pPr algn="ctr"/>
              <a:r>
                <a:rPr lang="es-MX" sz="900"/>
                <a:t>MERCADO</a:t>
              </a:r>
            </a:p>
          </p:txBody>
        </p:sp>
        <p:sp>
          <p:nvSpPr>
            <p:cNvPr id="127" name="Rectángulo 126">
              <a:extLst>
                <a:ext uri="{FF2B5EF4-FFF2-40B4-BE49-F238E27FC236}">
                  <a16:creationId xmlns:a16="http://schemas.microsoft.com/office/drawing/2014/main" id="{128C8EB3-DBCE-584A-9B58-17D33A048F11}"/>
                </a:ext>
              </a:extLst>
            </p:cNvPr>
            <p:cNvSpPr/>
            <p:nvPr/>
          </p:nvSpPr>
          <p:spPr>
            <a:xfrm>
              <a:off x="8396654" y="1448080"/>
              <a:ext cx="556252" cy="2391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58" name="Rectángulo 157">
              <a:extLst>
                <a:ext uri="{FF2B5EF4-FFF2-40B4-BE49-F238E27FC236}">
                  <a16:creationId xmlns:a16="http://schemas.microsoft.com/office/drawing/2014/main" id="{9CE1C85D-DB31-9C44-BFE9-B0D3FE97B4AD}"/>
                </a:ext>
              </a:extLst>
            </p:cNvPr>
            <p:cNvSpPr/>
            <p:nvPr/>
          </p:nvSpPr>
          <p:spPr>
            <a:xfrm>
              <a:off x="8400517" y="1752591"/>
              <a:ext cx="556252" cy="1763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152" name="Grupo 151">
              <a:extLst>
                <a:ext uri="{FF2B5EF4-FFF2-40B4-BE49-F238E27FC236}">
                  <a16:creationId xmlns:a16="http://schemas.microsoft.com/office/drawing/2014/main" id="{66BA489D-A234-BF42-A228-0A3FF946C26C}"/>
                </a:ext>
              </a:extLst>
            </p:cNvPr>
            <p:cNvGrpSpPr/>
            <p:nvPr/>
          </p:nvGrpSpPr>
          <p:grpSpPr>
            <a:xfrm>
              <a:off x="8380399" y="2250830"/>
              <a:ext cx="560115" cy="359763"/>
              <a:chOff x="8380399" y="2129724"/>
              <a:chExt cx="560115" cy="480870"/>
            </a:xfrm>
          </p:grpSpPr>
          <p:sp>
            <p:nvSpPr>
              <p:cNvPr id="163" name="Rectángulo 162">
                <a:extLst>
                  <a:ext uri="{FF2B5EF4-FFF2-40B4-BE49-F238E27FC236}">
                    <a16:creationId xmlns:a16="http://schemas.microsoft.com/office/drawing/2014/main" id="{95DB3373-810D-F84D-974A-9BE7D3E95437}"/>
                  </a:ext>
                </a:extLst>
              </p:cNvPr>
              <p:cNvSpPr/>
              <p:nvPr/>
            </p:nvSpPr>
            <p:spPr>
              <a:xfrm>
                <a:off x="8380399" y="2129724"/>
                <a:ext cx="556252" cy="23917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64" name="Rectángulo 163">
                <a:extLst>
                  <a:ext uri="{FF2B5EF4-FFF2-40B4-BE49-F238E27FC236}">
                    <a16:creationId xmlns:a16="http://schemas.microsoft.com/office/drawing/2014/main" id="{81B19AF3-9F56-AE49-B2FE-EFE0133244C7}"/>
                  </a:ext>
                </a:extLst>
              </p:cNvPr>
              <p:cNvSpPr/>
              <p:nvPr/>
            </p:nvSpPr>
            <p:spPr>
              <a:xfrm>
                <a:off x="8384262" y="2434235"/>
                <a:ext cx="556252" cy="17635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grpSp>
          <p:nvGrpSpPr>
            <p:cNvPr id="166" name="Grupo 165">
              <a:extLst>
                <a:ext uri="{FF2B5EF4-FFF2-40B4-BE49-F238E27FC236}">
                  <a16:creationId xmlns:a16="http://schemas.microsoft.com/office/drawing/2014/main" id="{891DE42A-DB51-974E-9340-3C5B5196DDDC}"/>
                </a:ext>
              </a:extLst>
            </p:cNvPr>
            <p:cNvGrpSpPr/>
            <p:nvPr/>
          </p:nvGrpSpPr>
          <p:grpSpPr>
            <a:xfrm>
              <a:off x="8392791" y="3024554"/>
              <a:ext cx="560115" cy="267090"/>
              <a:chOff x="8380399" y="2129724"/>
              <a:chExt cx="560115" cy="480870"/>
            </a:xfrm>
          </p:grpSpPr>
          <p:sp>
            <p:nvSpPr>
              <p:cNvPr id="167" name="Rectángulo 166">
                <a:extLst>
                  <a:ext uri="{FF2B5EF4-FFF2-40B4-BE49-F238E27FC236}">
                    <a16:creationId xmlns:a16="http://schemas.microsoft.com/office/drawing/2014/main" id="{D737DA5A-E922-2149-8CCC-9F324E49FA18}"/>
                  </a:ext>
                </a:extLst>
              </p:cNvPr>
              <p:cNvSpPr/>
              <p:nvPr/>
            </p:nvSpPr>
            <p:spPr>
              <a:xfrm>
                <a:off x="8380399" y="2129724"/>
                <a:ext cx="556252" cy="23917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68" name="Rectángulo 167">
                <a:extLst>
                  <a:ext uri="{FF2B5EF4-FFF2-40B4-BE49-F238E27FC236}">
                    <a16:creationId xmlns:a16="http://schemas.microsoft.com/office/drawing/2014/main" id="{5D691A6F-81E0-CD45-9FCB-3216359B2CD9}"/>
                  </a:ext>
                </a:extLst>
              </p:cNvPr>
              <p:cNvSpPr/>
              <p:nvPr/>
            </p:nvSpPr>
            <p:spPr>
              <a:xfrm>
                <a:off x="8384262" y="2434235"/>
                <a:ext cx="556252" cy="17635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grpSp>
          <p:nvGrpSpPr>
            <p:cNvPr id="169" name="Grupo 168">
              <a:extLst>
                <a:ext uri="{FF2B5EF4-FFF2-40B4-BE49-F238E27FC236}">
                  <a16:creationId xmlns:a16="http://schemas.microsoft.com/office/drawing/2014/main" id="{74D72154-BE7E-FC4B-8615-482CAD9FB6F0}"/>
                </a:ext>
              </a:extLst>
            </p:cNvPr>
            <p:cNvGrpSpPr/>
            <p:nvPr/>
          </p:nvGrpSpPr>
          <p:grpSpPr>
            <a:xfrm>
              <a:off x="8398585" y="3793873"/>
              <a:ext cx="560115" cy="171297"/>
              <a:chOff x="8380399" y="2129724"/>
              <a:chExt cx="560115" cy="480870"/>
            </a:xfrm>
          </p:grpSpPr>
          <p:sp>
            <p:nvSpPr>
              <p:cNvPr id="170" name="Rectángulo 169">
                <a:extLst>
                  <a:ext uri="{FF2B5EF4-FFF2-40B4-BE49-F238E27FC236}">
                    <a16:creationId xmlns:a16="http://schemas.microsoft.com/office/drawing/2014/main" id="{E117F72F-DE91-DE4F-ABA4-4306E685744D}"/>
                  </a:ext>
                </a:extLst>
              </p:cNvPr>
              <p:cNvSpPr/>
              <p:nvPr/>
            </p:nvSpPr>
            <p:spPr>
              <a:xfrm>
                <a:off x="8380399" y="2129724"/>
                <a:ext cx="556252" cy="23917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71" name="Rectángulo 170">
                <a:extLst>
                  <a:ext uri="{FF2B5EF4-FFF2-40B4-BE49-F238E27FC236}">
                    <a16:creationId xmlns:a16="http://schemas.microsoft.com/office/drawing/2014/main" id="{30F7D68A-6356-0246-B918-C5833E320792}"/>
                  </a:ext>
                </a:extLst>
              </p:cNvPr>
              <p:cNvSpPr/>
              <p:nvPr/>
            </p:nvSpPr>
            <p:spPr>
              <a:xfrm>
                <a:off x="8384262" y="2434235"/>
                <a:ext cx="556252" cy="17635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grpSp>
          <p:nvGrpSpPr>
            <p:cNvPr id="172" name="Grupo 171">
              <a:extLst>
                <a:ext uri="{FF2B5EF4-FFF2-40B4-BE49-F238E27FC236}">
                  <a16:creationId xmlns:a16="http://schemas.microsoft.com/office/drawing/2014/main" id="{713DEEC3-119B-1849-900E-F6A6E5C630E4}"/>
                </a:ext>
              </a:extLst>
            </p:cNvPr>
            <p:cNvGrpSpPr/>
            <p:nvPr/>
          </p:nvGrpSpPr>
          <p:grpSpPr>
            <a:xfrm>
              <a:off x="8392791" y="4488109"/>
              <a:ext cx="560115" cy="158263"/>
              <a:chOff x="8380399" y="2129724"/>
              <a:chExt cx="560115" cy="480870"/>
            </a:xfrm>
          </p:grpSpPr>
          <p:sp>
            <p:nvSpPr>
              <p:cNvPr id="173" name="Rectángulo 172">
                <a:extLst>
                  <a:ext uri="{FF2B5EF4-FFF2-40B4-BE49-F238E27FC236}">
                    <a16:creationId xmlns:a16="http://schemas.microsoft.com/office/drawing/2014/main" id="{A6A2ECE6-9E05-D240-A7AA-7AF7F516554D}"/>
                  </a:ext>
                </a:extLst>
              </p:cNvPr>
              <p:cNvSpPr/>
              <p:nvPr/>
            </p:nvSpPr>
            <p:spPr>
              <a:xfrm>
                <a:off x="8380399" y="2129724"/>
                <a:ext cx="556252" cy="23917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74" name="Rectángulo 173">
                <a:extLst>
                  <a:ext uri="{FF2B5EF4-FFF2-40B4-BE49-F238E27FC236}">
                    <a16:creationId xmlns:a16="http://schemas.microsoft.com/office/drawing/2014/main" id="{63930C72-BB2A-FD40-A788-643DADC7E3C9}"/>
                  </a:ext>
                </a:extLst>
              </p:cNvPr>
              <p:cNvSpPr/>
              <p:nvPr/>
            </p:nvSpPr>
            <p:spPr>
              <a:xfrm>
                <a:off x="8384262" y="2434235"/>
                <a:ext cx="556252" cy="17635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157" name="CuadroTexto 156">
              <a:extLst>
                <a:ext uri="{FF2B5EF4-FFF2-40B4-BE49-F238E27FC236}">
                  <a16:creationId xmlns:a16="http://schemas.microsoft.com/office/drawing/2014/main" id="{292B0AA3-7E8E-C64D-8C8C-585E9408A343}"/>
                </a:ext>
              </a:extLst>
            </p:cNvPr>
            <p:cNvSpPr txBox="1"/>
            <p:nvPr/>
          </p:nvSpPr>
          <p:spPr>
            <a:xfrm>
              <a:off x="8349263" y="1430393"/>
              <a:ext cx="78579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/>
                <a:t>Cultura</a:t>
              </a:r>
            </a:p>
          </p:txBody>
        </p:sp>
        <p:sp>
          <p:nvSpPr>
            <p:cNvPr id="176" name="CuadroTexto 175">
              <a:extLst>
                <a:ext uri="{FF2B5EF4-FFF2-40B4-BE49-F238E27FC236}">
                  <a16:creationId xmlns:a16="http://schemas.microsoft.com/office/drawing/2014/main" id="{E00A7A22-8CF3-D740-9AA5-6E8944D3A0B7}"/>
                </a:ext>
              </a:extLst>
            </p:cNvPr>
            <p:cNvSpPr txBox="1"/>
            <p:nvPr/>
          </p:nvSpPr>
          <p:spPr>
            <a:xfrm>
              <a:off x="8350050" y="2224748"/>
              <a:ext cx="78579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/>
                <a:t>Cultura</a:t>
              </a:r>
            </a:p>
          </p:txBody>
        </p:sp>
        <p:sp>
          <p:nvSpPr>
            <p:cNvPr id="177" name="CuadroTexto 176">
              <a:extLst>
                <a:ext uri="{FF2B5EF4-FFF2-40B4-BE49-F238E27FC236}">
                  <a16:creationId xmlns:a16="http://schemas.microsoft.com/office/drawing/2014/main" id="{1D70DA80-F9C1-054A-99C4-B4E0F25F1D9A}"/>
                </a:ext>
              </a:extLst>
            </p:cNvPr>
            <p:cNvSpPr txBox="1"/>
            <p:nvPr/>
          </p:nvSpPr>
          <p:spPr>
            <a:xfrm>
              <a:off x="8370068" y="2958502"/>
              <a:ext cx="78579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/>
                <a:t>Cultura</a:t>
              </a:r>
            </a:p>
          </p:txBody>
        </p:sp>
        <p:sp>
          <p:nvSpPr>
            <p:cNvPr id="178" name="CuadroTexto 177">
              <a:extLst>
                <a:ext uri="{FF2B5EF4-FFF2-40B4-BE49-F238E27FC236}">
                  <a16:creationId xmlns:a16="http://schemas.microsoft.com/office/drawing/2014/main" id="{B1C9A108-B99B-DA42-B934-6DC6B680E23F}"/>
                </a:ext>
              </a:extLst>
            </p:cNvPr>
            <p:cNvSpPr txBox="1"/>
            <p:nvPr/>
          </p:nvSpPr>
          <p:spPr>
            <a:xfrm>
              <a:off x="8440430" y="3734733"/>
              <a:ext cx="78579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700"/>
                <a:t>Cultura</a:t>
              </a:r>
            </a:p>
          </p:txBody>
        </p:sp>
        <p:sp>
          <p:nvSpPr>
            <p:cNvPr id="179" name="CuadroTexto 178">
              <a:extLst>
                <a:ext uri="{FF2B5EF4-FFF2-40B4-BE49-F238E27FC236}">
                  <a16:creationId xmlns:a16="http://schemas.microsoft.com/office/drawing/2014/main" id="{84C45807-2DC8-964C-B9F0-A61427897E96}"/>
                </a:ext>
              </a:extLst>
            </p:cNvPr>
            <p:cNvSpPr txBox="1"/>
            <p:nvPr/>
          </p:nvSpPr>
          <p:spPr>
            <a:xfrm>
              <a:off x="8472138" y="4441184"/>
              <a:ext cx="785793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500"/>
                <a:t>Cultura</a:t>
              </a:r>
            </a:p>
          </p:txBody>
        </p:sp>
        <p:sp>
          <p:nvSpPr>
            <p:cNvPr id="161" name="CuadroTexto 160">
              <a:extLst>
                <a:ext uri="{FF2B5EF4-FFF2-40B4-BE49-F238E27FC236}">
                  <a16:creationId xmlns:a16="http://schemas.microsoft.com/office/drawing/2014/main" id="{4CB78B66-655C-2649-865A-86C34A72E69E}"/>
                </a:ext>
              </a:extLst>
            </p:cNvPr>
            <p:cNvSpPr txBox="1"/>
            <p:nvPr/>
          </p:nvSpPr>
          <p:spPr>
            <a:xfrm>
              <a:off x="8543830" y="170548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/>
                <a:t>$</a:t>
              </a:r>
            </a:p>
          </p:txBody>
        </p:sp>
        <p:sp>
          <p:nvSpPr>
            <p:cNvPr id="181" name="CuadroTexto 180">
              <a:extLst>
                <a:ext uri="{FF2B5EF4-FFF2-40B4-BE49-F238E27FC236}">
                  <a16:creationId xmlns:a16="http://schemas.microsoft.com/office/drawing/2014/main" id="{D5D7CEB2-170B-4348-B5AD-9EE85AD6F09A}"/>
                </a:ext>
              </a:extLst>
            </p:cNvPr>
            <p:cNvSpPr txBox="1"/>
            <p:nvPr/>
          </p:nvSpPr>
          <p:spPr>
            <a:xfrm>
              <a:off x="8543830" y="2422781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100"/>
                <a:t>$</a:t>
              </a:r>
            </a:p>
          </p:txBody>
        </p:sp>
        <p:sp>
          <p:nvSpPr>
            <p:cNvPr id="182" name="CuadroTexto 181">
              <a:extLst>
                <a:ext uri="{FF2B5EF4-FFF2-40B4-BE49-F238E27FC236}">
                  <a16:creationId xmlns:a16="http://schemas.microsoft.com/office/drawing/2014/main" id="{3258FD9B-270A-BB4B-8255-105CAE9EC29E}"/>
                </a:ext>
              </a:extLst>
            </p:cNvPr>
            <p:cNvSpPr txBox="1"/>
            <p:nvPr/>
          </p:nvSpPr>
          <p:spPr>
            <a:xfrm>
              <a:off x="8547036" y="3148994"/>
              <a:ext cx="2423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800"/>
                <a:t>$</a:t>
              </a:r>
            </a:p>
          </p:txBody>
        </p:sp>
        <p:sp>
          <p:nvSpPr>
            <p:cNvPr id="183" name="CuadroTexto 182">
              <a:extLst>
                <a:ext uri="{FF2B5EF4-FFF2-40B4-BE49-F238E27FC236}">
                  <a16:creationId xmlns:a16="http://schemas.microsoft.com/office/drawing/2014/main" id="{3780B187-7972-024E-922F-136BEB7BB6D1}"/>
                </a:ext>
              </a:extLst>
            </p:cNvPr>
            <p:cNvSpPr txBox="1"/>
            <p:nvPr/>
          </p:nvSpPr>
          <p:spPr>
            <a:xfrm>
              <a:off x="8557456" y="3846772"/>
              <a:ext cx="219932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500"/>
                <a:t>$</a:t>
              </a:r>
            </a:p>
          </p:txBody>
        </p:sp>
        <p:sp>
          <p:nvSpPr>
            <p:cNvPr id="184" name="CuadroTexto 183">
              <a:extLst>
                <a:ext uri="{FF2B5EF4-FFF2-40B4-BE49-F238E27FC236}">
                  <a16:creationId xmlns:a16="http://schemas.microsoft.com/office/drawing/2014/main" id="{02C7CB88-2F09-0D4D-BD89-B6048F3BC3E3}"/>
                </a:ext>
              </a:extLst>
            </p:cNvPr>
            <p:cNvSpPr txBox="1"/>
            <p:nvPr/>
          </p:nvSpPr>
          <p:spPr>
            <a:xfrm>
              <a:off x="8553161" y="4549148"/>
              <a:ext cx="205505" cy="1384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300"/>
                <a:t>$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62190899-7F45-D047-9610-21ECA0FA9D5C}"/>
              </a:ext>
            </a:extLst>
          </p:cNvPr>
          <p:cNvGrpSpPr/>
          <p:nvPr/>
        </p:nvGrpSpPr>
        <p:grpSpPr>
          <a:xfrm>
            <a:off x="65933" y="86042"/>
            <a:ext cx="9242798" cy="4914433"/>
            <a:chOff x="65933" y="86042"/>
            <a:chExt cx="9242798" cy="4914433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20EAA0F6-1E43-1C44-B918-1EAA5C41B36F}"/>
                </a:ext>
              </a:extLst>
            </p:cNvPr>
            <p:cNvGrpSpPr/>
            <p:nvPr/>
          </p:nvGrpSpPr>
          <p:grpSpPr>
            <a:xfrm>
              <a:off x="107098" y="818903"/>
              <a:ext cx="9201633" cy="4181572"/>
              <a:chOff x="56298" y="514103"/>
              <a:chExt cx="9201633" cy="4181572"/>
            </a:xfrm>
          </p:grpSpPr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5B71F4D0-2F12-ED40-A602-6CC50193A142}"/>
                  </a:ext>
                </a:extLst>
              </p:cNvPr>
              <p:cNvCxnSpPr/>
              <p:nvPr/>
            </p:nvCxnSpPr>
            <p:spPr>
              <a:xfrm>
                <a:off x="79131" y="1161289"/>
                <a:ext cx="9064869" cy="11759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8BBEB99B-4279-C048-8F37-4ADC895D09C0}"/>
                  </a:ext>
                </a:extLst>
              </p:cNvPr>
              <p:cNvSpPr/>
              <p:nvPr/>
            </p:nvSpPr>
            <p:spPr>
              <a:xfrm>
                <a:off x="936555" y="520913"/>
                <a:ext cx="678616" cy="57232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1F96A468-185C-074C-991E-089436F0A413}"/>
                  </a:ext>
                </a:extLst>
              </p:cNvPr>
              <p:cNvSpPr/>
              <p:nvPr/>
            </p:nvSpPr>
            <p:spPr>
              <a:xfrm>
                <a:off x="936555" y="2006234"/>
                <a:ext cx="678616" cy="57232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9BAFC17E-58FD-9349-8E38-9CACE45CADC5}"/>
                  </a:ext>
                </a:extLst>
              </p:cNvPr>
              <p:cNvSpPr/>
              <p:nvPr/>
            </p:nvSpPr>
            <p:spPr>
              <a:xfrm>
                <a:off x="936555" y="1324892"/>
                <a:ext cx="678616" cy="57232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5" name="CuadroTexto 84">
                <a:extLst>
                  <a:ext uri="{FF2B5EF4-FFF2-40B4-BE49-F238E27FC236}">
                    <a16:creationId xmlns:a16="http://schemas.microsoft.com/office/drawing/2014/main" id="{6C85B21F-683D-3D4C-944E-AC8681451230}"/>
                  </a:ext>
                </a:extLst>
              </p:cNvPr>
              <p:cNvSpPr txBox="1"/>
              <p:nvPr/>
            </p:nvSpPr>
            <p:spPr>
              <a:xfrm>
                <a:off x="870918" y="680118"/>
                <a:ext cx="819455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050">
                    <a:solidFill>
                      <a:schemeClr val="bg1"/>
                    </a:solidFill>
                  </a:rPr>
                  <a:t>ESTRATO</a:t>
                </a:r>
              </a:p>
            </p:txBody>
          </p:sp>
          <p:sp>
            <p:nvSpPr>
              <p:cNvPr id="104" name="CuadroTexto 103">
                <a:extLst>
                  <a:ext uri="{FF2B5EF4-FFF2-40B4-BE49-F238E27FC236}">
                    <a16:creationId xmlns:a16="http://schemas.microsoft.com/office/drawing/2014/main" id="{AA6C1200-7254-D847-BA1E-61C9524D3267}"/>
                  </a:ext>
                </a:extLst>
              </p:cNvPr>
              <p:cNvSpPr txBox="1"/>
              <p:nvPr/>
            </p:nvSpPr>
            <p:spPr>
              <a:xfrm>
                <a:off x="929454" y="1425486"/>
                <a:ext cx="6928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>
                    <a:solidFill>
                      <a:schemeClr val="bg1"/>
                    </a:solidFill>
                  </a:rPr>
                  <a:t>Artista</a:t>
                </a:r>
              </a:p>
            </p:txBody>
          </p:sp>
          <p:sp>
            <p:nvSpPr>
              <p:cNvPr id="108" name="CuadroTexto 107">
                <a:extLst>
                  <a:ext uri="{FF2B5EF4-FFF2-40B4-BE49-F238E27FC236}">
                    <a16:creationId xmlns:a16="http://schemas.microsoft.com/office/drawing/2014/main" id="{86F8B940-37C4-F940-A116-2EC002D91DE6}"/>
                  </a:ext>
                </a:extLst>
              </p:cNvPr>
              <p:cNvSpPr txBox="1"/>
              <p:nvPr/>
            </p:nvSpPr>
            <p:spPr>
              <a:xfrm>
                <a:off x="896614" y="2071797"/>
                <a:ext cx="76495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MX" sz="1100">
                    <a:solidFill>
                      <a:schemeClr val="bg1"/>
                    </a:solidFill>
                  </a:rPr>
                  <a:t>Taller</a:t>
                </a:r>
              </a:p>
              <a:p>
                <a:pPr algn="ctr"/>
                <a:r>
                  <a:rPr lang="es-MX" sz="1100">
                    <a:solidFill>
                      <a:schemeClr val="bg1"/>
                    </a:solidFill>
                  </a:rPr>
                  <a:t>artesanal</a:t>
                </a:r>
              </a:p>
            </p:txBody>
          </p:sp>
          <p:sp>
            <p:nvSpPr>
              <p:cNvPr id="38" name="Rectángulo 37">
                <a:extLst>
                  <a:ext uri="{FF2B5EF4-FFF2-40B4-BE49-F238E27FC236}">
                    <a16:creationId xmlns:a16="http://schemas.microsoft.com/office/drawing/2014/main" id="{9B559229-1609-724F-B00E-03B69111329E}"/>
                  </a:ext>
                </a:extLst>
              </p:cNvPr>
              <p:cNvSpPr/>
              <p:nvPr/>
            </p:nvSpPr>
            <p:spPr>
              <a:xfrm>
                <a:off x="122602" y="514103"/>
                <a:ext cx="678616" cy="57232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id="{D612C1FD-44BD-AC4E-9FB0-6F38CABBC0AF}"/>
                  </a:ext>
                </a:extLst>
              </p:cNvPr>
              <p:cNvSpPr/>
              <p:nvPr/>
            </p:nvSpPr>
            <p:spPr>
              <a:xfrm>
                <a:off x="122602" y="1999424"/>
                <a:ext cx="678616" cy="57232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1" name="Rectángulo 40">
                <a:extLst>
                  <a:ext uri="{FF2B5EF4-FFF2-40B4-BE49-F238E27FC236}">
                    <a16:creationId xmlns:a16="http://schemas.microsoft.com/office/drawing/2014/main" id="{65D10651-637A-1744-910C-EC9A9F8BD317}"/>
                  </a:ext>
                </a:extLst>
              </p:cNvPr>
              <p:cNvSpPr/>
              <p:nvPr/>
            </p:nvSpPr>
            <p:spPr>
              <a:xfrm>
                <a:off x="122602" y="1318082"/>
                <a:ext cx="678616" cy="57232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6" name="CuadroTexto 85">
                <a:extLst>
                  <a:ext uri="{FF2B5EF4-FFF2-40B4-BE49-F238E27FC236}">
                    <a16:creationId xmlns:a16="http://schemas.microsoft.com/office/drawing/2014/main" id="{4F491E01-FB86-0743-9F94-A7EC0D1EA7A4}"/>
                  </a:ext>
                </a:extLst>
              </p:cNvPr>
              <p:cNvSpPr txBox="1"/>
              <p:nvPr/>
            </p:nvSpPr>
            <p:spPr>
              <a:xfrm>
                <a:off x="56298" y="700135"/>
                <a:ext cx="840295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800" b="1"/>
                  <a:t>PRODUCTOS</a:t>
                </a:r>
              </a:p>
            </p:txBody>
          </p:sp>
          <p:sp>
            <p:nvSpPr>
              <p:cNvPr id="112" name="CuadroTexto 111">
                <a:extLst>
                  <a:ext uri="{FF2B5EF4-FFF2-40B4-BE49-F238E27FC236}">
                    <a16:creationId xmlns:a16="http://schemas.microsoft.com/office/drawing/2014/main" id="{B942FF8B-CE69-5D49-BED0-15AEC7E7BE9C}"/>
                  </a:ext>
                </a:extLst>
              </p:cNvPr>
              <p:cNvSpPr txBox="1"/>
              <p:nvPr/>
            </p:nvSpPr>
            <p:spPr>
              <a:xfrm>
                <a:off x="120371" y="1394984"/>
                <a:ext cx="67198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MX" sz="1100">
                    <a:solidFill>
                      <a:schemeClr val="bg2"/>
                    </a:solidFill>
                  </a:rPr>
                  <a:t>Arte</a:t>
                </a:r>
              </a:p>
              <a:p>
                <a:pPr algn="ctr"/>
                <a:r>
                  <a:rPr lang="es-MX" sz="1100">
                    <a:solidFill>
                      <a:schemeClr val="bg2"/>
                    </a:solidFill>
                  </a:rPr>
                  <a:t>Popular</a:t>
                </a:r>
              </a:p>
            </p:txBody>
          </p:sp>
          <p:sp>
            <p:nvSpPr>
              <p:cNvPr id="113" name="CuadroTexto 112">
                <a:extLst>
                  <a:ext uri="{FF2B5EF4-FFF2-40B4-BE49-F238E27FC236}">
                    <a16:creationId xmlns:a16="http://schemas.microsoft.com/office/drawing/2014/main" id="{E4DA91F6-88EF-F240-99DB-159688DDA604}"/>
                  </a:ext>
                </a:extLst>
              </p:cNvPr>
              <p:cNvSpPr txBox="1"/>
              <p:nvPr/>
            </p:nvSpPr>
            <p:spPr>
              <a:xfrm>
                <a:off x="91169" y="2153183"/>
                <a:ext cx="78739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MX" sz="1100">
                    <a:solidFill>
                      <a:schemeClr val="bg2"/>
                    </a:solidFill>
                  </a:rPr>
                  <a:t>Artesanía</a:t>
                </a:r>
              </a:p>
            </p:txBody>
          </p:sp>
          <p:sp>
            <p:nvSpPr>
              <p:cNvPr id="62" name="Rectángulo 61">
                <a:extLst>
                  <a:ext uri="{FF2B5EF4-FFF2-40B4-BE49-F238E27FC236}">
                    <a16:creationId xmlns:a16="http://schemas.microsoft.com/office/drawing/2014/main" id="{100BABB5-479F-5D4E-81EA-846EED6A14F0}"/>
                  </a:ext>
                </a:extLst>
              </p:cNvPr>
              <p:cNvSpPr/>
              <p:nvPr/>
            </p:nvSpPr>
            <p:spPr>
              <a:xfrm>
                <a:off x="7491777" y="588963"/>
                <a:ext cx="678616" cy="572326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7" name="Rectángulo 66">
                <a:extLst>
                  <a:ext uri="{FF2B5EF4-FFF2-40B4-BE49-F238E27FC236}">
                    <a16:creationId xmlns:a16="http://schemas.microsoft.com/office/drawing/2014/main" id="{06ADBDE1-05A9-C947-A3F1-D4EEACAA12EB}"/>
                  </a:ext>
                </a:extLst>
              </p:cNvPr>
              <p:cNvSpPr/>
              <p:nvPr/>
            </p:nvSpPr>
            <p:spPr>
              <a:xfrm>
                <a:off x="7491777" y="4118310"/>
                <a:ext cx="678616" cy="572326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8" name="Rectángulo 67">
                <a:extLst>
                  <a:ext uri="{FF2B5EF4-FFF2-40B4-BE49-F238E27FC236}">
                    <a16:creationId xmlns:a16="http://schemas.microsoft.com/office/drawing/2014/main" id="{407E6ED0-9F85-F942-9DF5-54B14126A7EE}"/>
                  </a:ext>
                </a:extLst>
              </p:cNvPr>
              <p:cNvSpPr/>
              <p:nvPr/>
            </p:nvSpPr>
            <p:spPr>
              <a:xfrm>
                <a:off x="7491777" y="3436968"/>
                <a:ext cx="678616" cy="572326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95" name="CuadroTexto 94">
                <a:extLst>
                  <a:ext uri="{FF2B5EF4-FFF2-40B4-BE49-F238E27FC236}">
                    <a16:creationId xmlns:a16="http://schemas.microsoft.com/office/drawing/2014/main" id="{0C7CF0E9-F9A4-184F-8CBA-39702996F35D}"/>
                  </a:ext>
                </a:extLst>
              </p:cNvPr>
              <p:cNvSpPr txBox="1"/>
              <p:nvPr/>
            </p:nvSpPr>
            <p:spPr>
              <a:xfrm>
                <a:off x="7422614" y="764527"/>
                <a:ext cx="819455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900">
                    <a:solidFill>
                      <a:schemeClr val="bg1"/>
                    </a:solidFill>
                  </a:rPr>
                  <a:t>COMERCIO</a:t>
                </a:r>
              </a:p>
            </p:txBody>
          </p:sp>
          <p:sp>
            <p:nvSpPr>
              <p:cNvPr id="155" name="CuadroTexto 154">
                <a:extLst>
                  <a:ext uri="{FF2B5EF4-FFF2-40B4-BE49-F238E27FC236}">
                    <a16:creationId xmlns:a16="http://schemas.microsoft.com/office/drawing/2014/main" id="{8239BEF4-B37B-B846-B6B2-109F0111EB0E}"/>
                  </a:ext>
                </a:extLst>
              </p:cNvPr>
              <p:cNvSpPr txBox="1"/>
              <p:nvPr/>
            </p:nvSpPr>
            <p:spPr>
              <a:xfrm>
                <a:off x="7439125" y="3543968"/>
                <a:ext cx="7681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MX" sz="800">
                    <a:solidFill>
                      <a:schemeClr val="bg1"/>
                    </a:solidFill>
                  </a:rPr>
                  <a:t>TIENDA</a:t>
                </a:r>
              </a:p>
              <a:p>
                <a:pPr algn="ctr"/>
                <a:r>
                  <a:rPr lang="es-MX" sz="800">
                    <a:solidFill>
                      <a:schemeClr val="bg1"/>
                    </a:solidFill>
                  </a:rPr>
                  <a:t>ARTESANÍA</a:t>
                </a:r>
              </a:p>
            </p:txBody>
          </p:sp>
          <p:sp>
            <p:nvSpPr>
              <p:cNvPr id="156" name="CuadroTexto 155">
                <a:extLst>
                  <a:ext uri="{FF2B5EF4-FFF2-40B4-BE49-F238E27FC236}">
                    <a16:creationId xmlns:a16="http://schemas.microsoft.com/office/drawing/2014/main" id="{0DBF11C4-D366-4643-B52F-89D07AC7DD31}"/>
                  </a:ext>
                </a:extLst>
              </p:cNvPr>
              <p:cNvSpPr txBox="1"/>
              <p:nvPr/>
            </p:nvSpPr>
            <p:spPr>
              <a:xfrm>
                <a:off x="7469414" y="4238024"/>
                <a:ext cx="7088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MX" sz="800">
                    <a:solidFill>
                      <a:schemeClr val="bg1"/>
                    </a:solidFill>
                  </a:rPr>
                  <a:t>MERCADO</a:t>
                </a:r>
              </a:p>
              <a:p>
                <a:pPr algn="ctr"/>
                <a:r>
                  <a:rPr lang="es-MX" sz="800">
                    <a:solidFill>
                      <a:schemeClr val="bg1"/>
                    </a:solidFill>
                  </a:rPr>
                  <a:t>TANGUIS</a:t>
                </a:r>
              </a:p>
            </p:txBody>
          </p:sp>
          <p:sp>
            <p:nvSpPr>
              <p:cNvPr id="97" name="Rectángulo 96">
                <a:extLst>
                  <a:ext uri="{FF2B5EF4-FFF2-40B4-BE49-F238E27FC236}">
                    <a16:creationId xmlns:a16="http://schemas.microsoft.com/office/drawing/2014/main" id="{F4508B5E-02C4-7C45-B36B-1F17FBC7429D}"/>
                  </a:ext>
                </a:extLst>
              </p:cNvPr>
              <p:cNvSpPr/>
              <p:nvPr/>
            </p:nvSpPr>
            <p:spPr>
              <a:xfrm>
                <a:off x="8323819" y="594002"/>
                <a:ext cx="678616" cy="572326"/>
              </a:xfrm>
              <a:prstGeom prst="rect">
                <a:avLst/>
              </a:prstGeom>
              <a:solidFill>
                <a:srgbClr val="FFBB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2" name="Rectángulo 101">
                <a:extLst>
                  <a:ext uri="{FF2B5EF4-FFF2-40B4-BE49-F238E27FC236}">
                    <a16:creationId xmlns:a16="http://schemas.microsoft.com/office/drawing/2014/main" id="{4E414C1E-100D-D641-BCD0-271DD962B49F}"/>
                  </a:ext>
                </a:extLst>
              </p:cNvPr>
              <p:cNvSpPr/>
              <p:nvPr/>
            </p:nvSpPr>
            <p:spPr>
              <a:xfrm>
                <a:off x="8323819" y="4123349"/>
                <a:ext cx="678616" cy="572326"/>
              </a:xfrm>
              <a:prstGeom prst="rect">
                <a:avLst/>
              </a:prstGeom>
              <a:solidFill>
                <a:srgbClr val="FFBB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3" name="Rectángulo 102">
                <a:extLst>
                  <a:ext uri="{FF2B5EF4-FFF2-40B4-BE49-F238E27FC236}">
                    <a16:creationId xmlns:a16="http://schemas.microsoft.com/office/drawing/2014/main" id="{E94E6988-FAF5-F04C-9D81-2C76D465CA62}"/>
                  </a:ext>
                </a:extLst>
              </p:cNvPr>
              <p:cNvSpPr/>
              <p:nvPr/>
            </p:nvSpPr>
            <p:spPr>
              <a:xfrm>
                <a:off x="8323819" y="3442007"/>
                <a:ext cx="678616" cy="572326"/>
              </a:xfrm>
              <a:prstGeom prst="rect">
                <a:avLst/>
              </a:prstGeom>
              <a:solidFill>
                <a:srgbClr val="FFBB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96" name="CuadroTexto 95">
                <a:extLst>
                  <a:ext uri="{FF2B5EF4-FFF2-40B4-BE49-F238E27FC236}">
                    <a16:creationId xmlns:a16="http://schemas.microsoft.com/office/drawing/2014/main" id="{7885BE24-A640-BF40-BB86-3AFBC775E76A}"/>
                  </a:ext>
                </a:extLst>
              </p:cNvPr>
              <p:cNvSpPr txBox="1"/>
              <p:nvPr/>
            </p:nvSpPr>
            <p:spPr>
              <a:xfrm>
                <a:off x="8291358" y="712586"/>
                <a:ext cx="7745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MX" sz="900"/>
                  <a:t>NICHO DE</a:t>
                </a:r>
              </a:p>
              <a:p>
                <a:pPr algn="ctr"/>
                <a:r>
                  <a:rPr lang="es-MX" sz="900"/>
                  <a:t>MERCADO</a:t>
                </a:r>
              </a:p>
            </p:txBody>
          </p:sp>
          <p:grpSp>
            <p:nvGrpSpPr>
              <p:cNvPr id="169" name="Grupo 168">
                <a:extLst>
                  <a:ext uri="{FF2B5EF4-FFF2-40B4-BE49-F238E27FC236}">
                    <a16:creationId xmlns:a16="http://schemas.microsoft.com/office/drawing/2014/main" id="{74D72154-BE7E-FC4B-8615-482CAD9FB6F0}"/>
                  </a:ext>
                </a:extLst>
              </p:cNvPr>
              <p:cNvGrpSpPr/>
              <p:nvPr/>
            </p:nvGrpSpPr>
            <p:grpSpPr>
              <a:xfrm>
                <a:off x="8398585" y="3793873"/>
                <a:ext cx="560115" cy="171297"/>
                <a:chOff x="8380399" y="2129724"/>
                <a:chExt cx="560115" cy="480870"/>
              </a:xfrm>
            </p:grpSpPr>
            <p:sp>
              <p:nvSpPr>
                <p:cNvPr id="170" name="Rectángulo 169">
                  <a:extLst>
                    <a:ext uri="{FF2B5EF4-FFF2-40B4-BE49-F238E27FC236}">
                      <a16:creationId xmlns:a16="http://schemas.microsoft.com/office/drawing/2014/main" id="{E117F72F-DE91-DE4F-ABA4-4306E685744D}"/>
                    </a:ext>
                  </a:extLst>
                </p:cNvPr>
                <p:cNvSpPr/>
                <p:nvPr/>
              </p:nvSpPr>
              <p:spPr>
                <a:xfrm>
                  <a:off x="8380399" y="2129724"/>
                  <a:ext cx="556252" cy="239175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71" name="Rectángulo 170">
                  <a:extLst>
                    <a:ext uri="{FF2B5EF4-FFF2-40B4-BE49-F238E27FC236}">
                      <a16:creationId xmlns:a16="http://schemas.microsoft.com/office/drawing/2014/main" id="{30F7D68A-6356-0246-B918-C5833E320792}"/>
                    </a:ext>
                  </a:extLst>
                </p:cNvPr>
                <p:cNvSpPr/>
                <p:nvPr/>
              </p:nvSpPr>
              <p:spPr>
                <a:xfrm>
                  <a:off x="8384262" y="2434235"/>
                  <a:ext cx="556252" cy="176359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72" name="Grupo 171">
                <a:extLst>
                  <a:ext uri="{FF2B5EF4-FFF2-40B4-BE49-F238E27FC236}">
                    <a16:creationId xmlns:a16="http://schemas.microsoft.com/office/drawing/2014/main" id="{713DEEC3-119B-1849-900E-F6A6E5C630E4}"/>
                  </a:ext>
                </a:extLst>
              </p:cNvPr>
              <p:cNvGrpSpPr/>
              <p:nvPr/>
            </p:nvGrpSpPr>
            <p:grpSpPr>
              <a:xfrm>
                <a:off x="8392791" y="4488109"/>
                <a:ext cx="560115" cy="158263"/>
                <a:chOff x="8380399" y="2129724"/>
                <a:chExt cx="560115" cy="480870"/>
              </a:xfrm>
            </p:grpSpPr>
            <p:sp>
              <p:nvSpPr>
                <p:cNvPr id="173" name="Rectángulo 172">
                  <a:extLst>
                    <a:ext uri="{FF2B5EF4-FFF2-40B4-BE49-F238E27FC236}">
                      <a16:creationId xmlns:a16="http://schemas.microsoft.com/office/drawing/2014/main" id="{A6A2ECE6-9E05-D240-A7AA-7AF7F516554D}"/>
                    </a:ext>
                  </a:extLst>
                </p:cNvPr>
                <p:cNvSpPr/>
                <p:nvPr/>
              </p:nvSpPr>
              <p:spPr>
                <a:xfrm>
                  <a:off x="8380399" y="2129724"/>
                  <a:ext cx="556252" cy="239175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74" name="Rectángulo 173">
                  <a:extLst>
                    <a:ext uri="{FF2B5EF4-FFF2-40B4-BE49-F238E27FC236}">
                      <a16:creationId xmlns:a16="http://schemas.microsoft.com/office/drawing/2014/main" id="{63930C72-BB2A-FD40-A788-643DADC7E3C9}"/>
                    </a:ext>
                  </a:extLst>
                </p:cNvPr>
                <p:cNvSpPr/>
                <p:nvPr/>
              </p:nvSpPr>
              <p:spPr>
                <a:xfrm>
                  <a:off x="8384262" y="2434235"/>
                  <a:ext cx="556252" cy="176359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sp>
            <p:nvSpPr>
              <p:cNvPr id="178" name="CuadroTexto 177">
                <a:extLst>
                  <a:ext uri="{FF2B5EF4-FFF2-40B4-BE49-F238E27FC236}">
                    <a16:creationId xmlns:a16="http://schemas.microsoft.com/office/drawing/2014/main" id="{B1C9A108-B99B-DA42-B934-6DC6B680E23F}"/>
                  </a:ext>
                </a:extLst>
              </p:cNvPr>
              <p:cNvSpPr txBox="1"/>
              <p:nvPr/>
            </p:nvSpPr>
            <p:spPr>
              <a:xfrm>
                <a:off x="8440430" y="3734733"/>
                <a:ext cx="785793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700"/>
                  <a:t>Cultura</a:t>
                </a:r>
              </a:p>
            </p:txBody>
          </p:sp>
          <p:sp>
            <p:nvSpPr>
              <p:cNvPr id="179" name="CuadroTexto 178">
                <a:extLst>
                  <a:ext uri="{FF2B5EF4-FFF2-40B4-BE49-F238E27FC236}">
                    <a16:creationId xmlns:a16="http://schemas.microsoft.com/office/drawing/2014/main" id="{84C45807-2DC8-964C-B9F0-A61427897E96}"/>
                  </a:ext>
                </a:extLst>
              </p:cNvPr>
              <p:cNvSpPr txBox="1"/>
              <p:nvPr/>
            </p:nvSpPr>
            <p:spPr>
              <a:xfrm>
                <a:off x="8472138" y="4441184"/>
                <a:ext cx="785793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500"/>
                  <a:t>Cultura</a:t>
                </a:r>
              </a:p>
            </p:txBody>
          </p:sp>
          <p:sp>
            <p:nvSpPr>
              <p:cNvPr id="183" name="CuadroTexto 182">
                <a:extLst>
                  <a:ext uri="{FF2B5EF4-FFF2-40B4-BE49-F238E27FC236}">
                    <a16:creationId xmlns:a16="http://schemas.microsoft.com/office/drawing/2014/main" id="{3780B187-7972-024E-922F-136BEB7BB6D1}"/>
                  </a:ext>
                </a:extLst>
              </p:cNvPr>
              <p:cNvSpPr txBox="1"/>
              <p:nvPr/>
            </p:nvSpPr>
            <p:spPr>
              <a:xfrm>
                <a:off x="8557456" y="3846772"/>
                <a:ext cx="219932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500"/>
                  <a:t>$</a:t>
                </a:r>
              </a:p>
            </p:txBody>
          </p:sp>
          <p:sp>
            <p:nvSpPr>
              <p:cNvPr id="184" name="CuadroTexto 183">
                <a:extLst>
                  <a:ext uri="{FF2B5EF4-FFF2-40B4-BE49-F238E27FC236}">
                    <a16:creationId xmlns:a16="http://schemas.microsoft.com/office/drawing/2014/main" id="{02C7CB88-2F09-0D4D-BD89-B6048F3BC3E3}"/>
                  </a:ext>
                </a:extLst>
              </p:cNvPr>
              <p:cNvSpPr txBox="1"/>
              <p:nvPr/>
            </p:nvSpPr>
            <p:spPr>
              <a:xfrm>
                <a:off x="8553161" y="4549148"/>
                <a:ext cx="205505" cy="138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300"/>
                  <a:t>$</a:t>
                </a:r>
              </a:p>
            </p:txBody>
          </p:sp>
          <p:cxnSp>
            <p:nvCxnSpPr>
              <p:cNvPr id="4" name="Conector recto de flecha 3">
                <a:extLst>
                  <a:ext uri="{FF2B5EF4-FFF2-40B4-BE49-F238E27FC236}">
                    <a16:creationId xmlns:a16="http://schemas.microsoft.com/office/drawing/2014/main" id="{6BCBE449-77FD-F147-8C2B-6E1CD0AD453D}"/>
                  </a:ext>
                </a:extLst>
              </p:cNvPr>
              <p:cNvCxnSpPr/>
              <p:nvPr/>
            </p:nvCxnSpPr>
            <p:spPr>
              <a:xfrm>
                <a:off x="2110154" y="2071797"/>
                <a:ext cx="5029200" cy="1944252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000C0C9C-FD52-0041-9DAC-6BA09A9A8657}"/>
                </a:ext>
              </a:extLst>
            </p:cNvPr>
            <p:cNvGrpSpPr/>
            <p:nvPr/>
          </p:nvGrpSpPr>
          <p:grpSpPr>
            <a:xfrm>
              <a:off x="65933" y="86042"/>
              <a:ext cx="9012133" cy="660651"/>
              <a:chOff x="53796" y="505677"/>
              <a:chExt cx="9012133" cy="660651"/>
            </a:xfrm>
          </p:grpSpPr>
          <p:sp>
            <p:nvSpPr>
              <p:cNvPr id="39" name="Rectángulo 38">
                <a:extLst>
                  <a:ext uri="{FF2B5EF4-FFF2-40B4-BE49-F238E27FC236}">
                    <a16:creationId xmlns:a16="http://schemas.microsoft.com/office/drawing/2014/main" id="{96143D31-22DD-D64E-A917-052890951B26}"/>
                  </a:ext>
                </a:extLst>
              </p:cNvPr>
              <p:cNvSpPr/>
              <p:nvPr/>
            </p:nvSpPr>
            <p:spPr>
              <a:xfrm>
                <a:off x="936555" y="512487"/>
                <a:ext cx="678616" cy="57232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2" name="CuadroTexto 41">
                <a:extLst>
                  <a:ext uri="{FF2B5EF4-FFF2-40B4-BE49-F238E27FC236}">
                    <a16:creationId xmlns:a16="http://schemas.microsoft.com/office/drawing/2014/main" id="{4BB4513D-C646-164D-9B8F-D99747D6BE3B}"/>
                  </a:ext>
                </a:extLst>
              </p:cNvPr>
              <p:cNvSpPr txBox="1"/>
              <p:nvPr/>
            </p:nvSpPr>
            <p:spPr>
              <a:xfrm>
                <a:off x="870918" y="671692"/>
                <a:ext cx="819455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050">
                    <a:solidFill>
                      <a:schemeClr val="bg1"/>
                    </a:solidFill>
                  </a:rPr>
                  <a:t>ESTRATO</a:t>
                </a:r>
              </a:p>
            </p:txBody>
          </p:sp>
          <p:sp>
            <p:nvSpPr>
              <p:cNvPr id="43" name="Rectángulo 42">
                <a:extLst>
                  <a:ext uri="{FF2B5EF4-FFF2-40B4-BE49-F238E27FC236}">
                    <a16:creationId xmlns:a16="http://schemas.microsoft.com/office/drawing/2014/main" id="{64079D79-8D01-0347-B7EC-52DC59A0E9FA}"/>
                  </a:ext>
                </a:extLst>
              </p:cNvPr>
              <p:cNvSpPr/>
              <p:nvPr/>
            </p:nvSpPr>
            <p:spPr>
              <a:xfrm>
                <a:off x="120100" y="527645"/>
                <a:ext cx="678616" cy="57232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4" name="CuadroTexto 43">
                <a:extLst>
                  <a:ext uri="{FF2B5EF4-FFF2-40B4-BE49-F238E27FC236}">
                    <a16:creationId xmlns:a16="http://schemas.microsoft.com/office/drawing/2014/main" id="{0CC4BA16-F55A-4043-9D0F-8AE849D84CE8}"/>
                  </a:ext>
                </a:extLst>
              </p:cNvPr>
              <p:cNvSpPr txBox="1"/>
              <p:nvPr/>
            </p:nvSpPr>
            <p:spPr>
              <a:xfrm>
                <a:off x="53796" y="713677"/>
                <a:ext cx="840295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800" b="1"/>
                  <a:t>PRODUCTOS</a:t>
                </a:r>
              </a:p>
            </p:txBody>
          </p:sp>
          <p:sp>
            <p:nvSpPr>
              <p:cNvPr id="45" name="Rectángulo 44">
                <a:extLst>
                  <a:ext uri="{FF2B5EF4-FFF2-40B4-BE49-F238E27FC236}">
                    <a16:creationId xmlns:a16="http://schemas.microsoft.com/office/drawing/2014/main" id="{99D9D802-4A67-8B4A-B57C-44DA6506B94C}"/>
                  </a:ext>
                </a:extLst>
              </p:cNvPr>
              <p:cNvSpPr/>
              <p:nvPr/>
            </p:nvSpPr>
            <p:spPr>
              <a:xfrm>
                <a:off x="1787263" y="505677"/>
                <a:ext cx="678616" cy="572326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6" name="CuadroTexto 45">
                <a:extLst>
                  <a:ext uri="{FF2B5EF4-FFF2-40B4-BE49-F238E27FC236}">
                    <a16:creationId xmlns:a16="http://schemas.microsoft.com/office/drawing/2014/main" id="{56628856-D0F7-1E4F-A95D-1DC87195EE14}"/>
                  </a:ext>
                </a:extLst>
              </p:cNvPr>
              <p:cNvSpPr txBox="1"/>
              <p:nvPr/>
            </p:nvSpPr>
            <p:spPr>
              <a:xfrm>
                <a:off x="1747134" y="676424"/>
                <a:ext cx="78418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800">
                    <a:solidFill>
                      <a:schemeClr val="bg1"/>
                    </a:solidFill>
                  </a:rPr>
                  <a:t>CAPACIDAD</a:t>
                </a:r>
              </a:p>
            </p:txBody>
          </p:sp>
          <p:sp>
            <p:nvSpPr>
              <p:cNvPr id="47" name="Rectángulo 46">
                <a:extLst>
                  <a:ext uri="{FF2B5EF4-FFF2-40B4-BE49-F238E27FC236}">
                    <a16:creationId xmlns:a16="http://schemas.microsoft.com/office/drawing/2014/main" id="{E5D3D605-C3AF-F347-9E00-CA04E7DCC961}"/>
                  </a:ext>
                </a:extLst>
              </p:cNvPr>
              <p:cNvSpPr/>
              <p:nvPr/>
            </p:nvSpPr>
            <p:spPr>
              <a:xfrm>
                <a:off x="2571240" y="558417"/>
                <a:ext cx="678616" cy="572326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4D56C5A7-4C6C-B84C-AA16-028E4FEE32B3}"/>
                  </a:ext>
                </a:extLst>
              </p:cNvPr>
              <p:cNvSpPr txBox="1"/>
              <p:nvPr/>
            </p:nvSpPr>
            <p:spPr>
              <a:xfrm>
                <a:off x="2596555" y="707196"/>
                <a:ext cx="700833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050"/>
                  <a:t>PRECIO</a:t>
                </a:r>
              </a:p>
            </p:txBody>
          </p:sp>
          <p:sp>
            <p:nvSpPr>
              <p:cNvPr id="49" name="Rectángulo 48">
                <a:extLst>
                  <a:ext uri="{FF2B5EF4-FFF2-40B4-BE49-F238E27FC236}">
                    <a16:creationId xmlns:a16="http://schemas.microsoft.com/office/drawing/2014/main" id="{096CE3E5-5DF4-6E49-9EA6-DBE4676727AD}"/>
                  </a:ext>
                </a:extLst>
              </p:cNvPr>
              <p:cNvSpPr/>
              <p:nvPr/>
            </p:nvSpPr>
            <p:spPr>
              <a:xfrm>
                <a:off x="3401017" y="536223"/>
                <a:ext cx="678616" cy="572326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0" name="CuadroTexto 49">
                <a:extLst>
                  <a:ext uri="{FF2B5EF4-FFF2-40B4-BE49-F238E27FC236}">
                    <a16:creationId xmlns:a16="http://schemas.microsoft.com/office/drawing/2014/main" id="{F952ED0A-4D11-164E-9A08-F044415DEFB6}"/>
                  </a:ext>
                </a:extLst>
              </p:cNvPr>
              <p:cNvSpPr txBox="1"/>
              <p:nvPr/>
            </p:nvSpPr>
            <p:spPr>
              <a:xfrm flipH="1">
                <a:off x="3337600" y="676483"/>
                <a:ext cx="107850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000">
                    <a:solidFill>
                      <a:schemeClr val="bg1"/>
                    </a:solidFill>
                  </a:rPr>
                  <a:t>PROCESO</a:t>
                </a:r>
              </a:p>
            </p:txBody>
          </p:sp>
          <p:sp>
            <p:nvSpPr>
              <p:cNvPr id="51" name="Rectángulo 50">
                <a:extLst>
                  <a:ext uri="{FF2B5EF4-FFF2-40B4-BE49-F238E27FC236}">
                    <a16:creationId xmlns:a16="http://schemas.microsoft.com/office/drawing/2014/main" id="{C83A8E80-7FC7-404B-BDDF-5D131D858735}"/>
                  </a:ext>
                </a:extLst>
              </p:cNvPr>
              <p:cNvSpPr/>
              <p:nvPr/>
            </p:nvSpPr>
            <p:spPr>
              <a:xfrm>
                <a:off x="4211517" y="527645"/>
                <a:ext cx="678616" cy="572326"/>
              </a:xfrm>
              <a:prstGeom prst="rect">
                <a:avLst/>
              </a:prstGeom>
              <a:solidFill>
                <a:schemeClr val="bg2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2" name="CuadroTexto 51">
                <a:extLst>
                  <a:ext uri="{FF2B5EF4-FFF2-40B4-BE49-F238E27FC236}">
                    <a16:creationId xmlns:a16="http://schemas.microsoft.com/office/drawing/2014/main" id="{0733738D-8546-064C-8E85-EBF1DC5FA0E1}"/>
                  </a:ext>
                </a:extLst>
              </p:cNvPr>
              <p:cNvSpPr txBox="1"/>
              <p:nvPr/>
            </p:nvSpPr>
            <p:spPr>
              <a:xfrm>
                <a:off x="4152564" y="676424"/>
                <a:ext cx="813043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050">
                    <a:solidFill>
                      <a:schemeClr val="bg1"/>
                    </a:solidFill>
                  </a:rPr>
                  <a:t>INSUMOS</a:t>
                </a:r>
              </a:p>
            </p:txBody>
          </p:sp>
          <p:sp>
            <p:nvSpPr>
              <p:cNvPr id="53" name="Rectángulo 52">
                <a:extLst>
                  <a:ext uri="{FF2B5EF4-FFF2-40B4-BE49-F238E27FC236}">
                    <a16:creationId xmlns:a16="http://schemas.microsoft.com/office/drawing/2014/main" id="{3E79CC83-9699-5845-86B3-B43A090CFC8C}"/>
                  </a:ext>
                </a:extLst>
              </p:cNvPr>
              <p:cNvSpPr/>
              <p:nvPr/>
            </p:nvSpPr>
            <p:spPr>
              <a:xfrm>
                <a:off x="5031583" y="541109"/>
                <a:ext cx="678616" cy="572326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4" name="CuadroTexto 53">
                <a:extLst>
                  <a:ext uri="{FF2B5EF4-FFF2-40B4-BE49-F238E27FC236}">
                    <a16:creationId xmlns:a16="http://schemas.microsoft.com/office/drawing/2014/main" id="{8AE3DEFB-6E82-F04E-9ECF-60368E395CD1}"/>
                  </a:ext>
                </a:extLst>
              </p:cNvPr>
              <p:cNvSpPr txBox="1"/>
              <p:nvPr/>
            </p:nvSpPr>
            <p:spPr>
              <a:xfrm>
                <a:off x="5019171" y="676424"/>
                <a:ext cx="700833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050">
                    <a:solidFill>
                      <a:schemeClr val="bg1"/>
                    </a:solidFill>
                  </a:rPr>
                  <a:t>DISEÑO</a:t>
                </a:r>
              </a:p>
            </p:txBody>
          </p:sp>
          <p:sp>
            <p:nvSpPr>
              <p:cNvPr id="55" name="Rectángulo 54">
                <a:extLst>
                  <a:ext uri="{FF2B5EF4-FFF2-40B4-BE49-F238E27FC236}">
                    <a16:creationId xmlns:a16="http://schemas.microsoft.com/office/drawing/2014/main" id="{DA92B2E5-599C-424D-BD9F-B9162B69C8C5}"/>
                  </a:ext>
                </a:extLst>
              </p:cNvPr>
              <p:cNvSpPr/>
              <p:nvPr/>
            </p:nvSpPr>
            <p:spPr>
              <a:xfrm>
                <a:off x="5834059" y="558417"/>
                <a:ext cx="678616" cy="57232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6" name="CuadroTexto 55">
                <a:extLst>
                  <a:ext uri="{FF2B5EF4-FFF2-40B4-BE49-F238E27FC236}">
                    <a16:creationId xmlns:a16="http://schemas.microsoft.com/office/drawing/2014/main" id="{22286D9B-EEB6-1C4A-B0F6-46410A0254C7}"/>
                  </a:ext>
                </a:extLst>
              </p:cNvPr>
              <p:cNvSpPr txBox="1"/>
              <p:nvPr/>
            </p:nvSpPr>
            <p:spPr>
              <a:xfrm>
                <a:off x="5785974" y="674401"/>
                <a:ext cx="7857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MX" sz="800"/>
                  <a:t>EXPRESIÓN</a:t>
                </a:r>
              </a:p>
              <a:p>
                <a:pPr algn="ctr"/>
                <a:r>
                  <a:rPr lang="es-MX" sz="800"/>
                  <a:t>CULTURAL</a:t>
                </a:r>
              </a:p>
            </p:txBody>
          </p:sp>
          <p:sp>
            <p:nvSpPr>
              <p:cNvPr id="57" name="Rectángulo 56">
                <a:extLst>
                  <a:ext uri="{FF2B5EF4-FFF2-40B4-BE49-F238E27FC236}">
                    <a16:creationId xmlns:a16="http://schemas.microsoft.com/office/drawing/2014/main" id="{208501CA-E4DE-DA45-9BB4-758EEFE6505C}"/>
                  </a:ext>
                </a:extLst>
              </p:cNvPr>
              <p:cNvSpPr/>
              <p:nvPr/>
            </p:nvSpPr>
            <p:spPr>
              <a:xfrm>
                <a:off x="6662919" y="580385"/>
                <a:ext cx="678616" cy="572326"/>
              </a:xfrm>
              <a:prstGeom prst="rect">
                <a:avLst/>
              </a:prstGeom>
              <a:solidFill>
                <a:srgbClr val="FF259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8" name="CuadroTexto 57">
                <a:extLst>
                  <a:ext uri="{FF2B5EF4-FFF2-40B4-BE49-F238E27FC236}">
                    <a16:creationId xmlns:a16="http://schemas.microsoft.com/office/drawing/2014/main" id="{ECB81C79-513F-294D-AFE7-E1D95E50C5BB}"/>
                  </a:ext>
                </a:extLst>
              </p:cNvPr>
              <p:cNvSpPr txBox="1"/>
              <p:nvPr/>
            </p:nvSpPr>
            <p:spPr>
              <a:xfrm>
                <a:off x="6695627" y="685451"/>
                <a:ext cx="6751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MX" sz="1000">
                    <a:solidFill>
                      <a:schemeClr val="bg1"/>
                    </a:solidFill>
                  </a:rPr>
                  <a:t>OTROS </a:t>
                </a:r>
              </a:p>
              <a:p>
                <a:pPr algn="ctr"/>
                <a:r>
                  <a:rPr lang="es-MX" sz="1000">
                    <a:solidFill>
                      <a:schemeClr val="bg1"/>
                    </a:solidFill>
                  </a:rPr>
                  <a:t>USOS</a:t>
                </a:r>
              </a:p>
            </p:txBody>
          </p:sp>
          <p:sp>
            <p:nvSpPr>
              <p:cNvPr id="59" name="Rectángulo 58">
                <a:extLst>
                  <a:ext uri="{FF2B5EF4-FFF2-40B4-BE49-F238E27FC236}">
                    <a16:creationId xmlns:a16="http://schemas.microsoft.com/office/drawing/2014/main" id="{28E2C667-0148-244E-A8B8-237D400DC4C1}"/>
                  </a:ext>
                </a:extLst>
              </p:cNvPr>
              <p:cNvSpPr/>
              <p:nvPr/>
            </p:nvSpPr>
            <p:spPr>
              <a:xfrm>
                <a:off x="7491777" y="588963"/>
                <a:ext cx="678616" cy="572326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0" name="CuadroTexto 59">
                <a:extLst>
                  <a:ext uri="{FF2B5EF4-FFF2-40B4-BE49-F238E27FC236}">
                    <a16:creationId xmlns:a16="http://schemas.microsoft.com/office/drawing/2014/main" id="{46F4499B-75D3-874E-A4D4-2FCAB24AEDF7}"/>
                  </a:ext>
                </a:extLst>
              </p:cNvPr>
              <p:cNvSpPr txBox="1"/>
              <p:nvPr/>
            </p:nvSpPr>
            <p:spPr>
              <a:xfrm>
                <a:off x="7422614" y="764527"/>
                <a:ext cx="819455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900">
                    <a:solidFill>
                      <a:schemeClr val="bg1"/>
                    </a:solidFill>
                  </a:rPr>
                  <a:t>COMERCIO</a:t>
                </a:r>
              </a:p>
            </p:txBody>
          </p:sp>
          <p:sp>
            <p:nvSpPr>
              <p:cNvPr id="61" name="Rectángulo 60">
                <a:extLst>
                  <a:ext uri="{FF2B5EF4-FFF2-40B4-BE49-F238E27FC236}">
                    <a16:creationId xmlns:a16="http://schemas.microsoft.com/office/drawing/2014/main" id="{B84902B5-6582-C949-A9FC-999B42142B4C}"/>
                  </a:ext>
                </a:extLst>
              </p:cNvPr>
              <p:cNvSpPr/>
              <p:nvPr/>
            </p:nvSpPr>
            <p:spPr>
              <a:xfrm>
                <a:off x="8323819" y="594002"/>
                <a:ext cx="678616" cy="572326"/>
              </a:xfrm>
              <a:prstGeom prst="rect">
                <a:avLst/>
              </a:prstGeom>
              <a:solidFill>
                <a:srgbClr val="FFBB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3" name="CuadroTexto 62">
                <a:extLst>
                  <a:ext uri="{FF2B5EF4-FFF2-40B4-BE49-F238E27FC236}">
                    <a16:creationId xmlns:a16="http://schemas.microsoft.com/office/drawing/2014/main" id="{AB519A04-EF2A-D84C-BCBD-A507002FD925}"/>
                  </a:ext>
                </a:extLst>
              </p:cNvPr>
              <p:cNvSpPr txBox="1"/>
              <p:nvPr/>
            </p:nvSpPr>
            <p:spPr>
              <a:xfrm>
                <a:off x="8291358" y="712586"/>
                <a:ext cx="7745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MX" sz="900"/>
                  <a:t>NICHO DE</a:t>
                </a:r>
              </a:p>
              <a:p>
                <a:pPr algn="ctr"/>
                <a:r>
                  <a:rPr lang="es-MX" sz="900"/>
                  <a:t>MERCADO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304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1F96A468-185C-074C-991E-089436F0A413}"/>
              </a:ext>
            </a:extLst>
          </p:cNvPr>
          <p:cNvSpPr/>
          <p:nvPr/>
        </p:nvSpPr>
        <p:spPr>
          <a:xfrm>
            <a:off x="948692" y="1762892"/>
            <a:ext cx="678616" cy="572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BAFC17E-58FD-9349-8E38-9CACE45CADC5}"/>
              </a:ext>
            </a:extLst>
          </p:cNvPr>
          <p:cNvSpPr/>
          <p:nvPr/>
        </p:nvSpPr>
        <p:spPr>
          <a:xfrm>
            <a:off x="948692" y="1081550"/>
            <a:ext cx="678616" cy="572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4" name="CuadroTexto 103">
            <a:extLst>
              <a:ext uri="{FF2B5EF4-FFF2-40B4-BE49-F238E27FC236}">
                <a16:creationId xmlns:a16="http://schemas.microsoft.com/office/drawing/2014/main" id="{AA6C1200-7254-D847-BA1E-61C9524D3267}"/>
              </a:ext>
            </a:extLst>
          </p:cNvPr>
          <p:cNvSpPr txBox="1"/>
          <p:nvPr/>
        </p:nvSpPr>
        <p:spPr>
          <a:xfrm>
            <a:off x="941591" y="1182144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>
                <a:solidFill>
                  <a:schemeClr val="bg1"/>
                </a:solidFill>
              </a:rPr>
              <a:t>Artista</a:t>
            </a:r>
          </a:p>
        </p:txBody>
      </p:sp>
      <p:sp>
        <p:nvSpPr>
          <p:cNvPr id="108" name="CuadroTexto 107">
            <a:extLst>
              <a:ext uri="{FF2B5EF4-FFF2-40B4-BE49-F238E27FC236}">
                <a16:creationId xmlns:a16="http://schemas.microsoft.com/office/drawing/2014/main" id="{86F8B940-37C4-F940-A116-2EC002D91DE6}"/>
              </a:ext>
            </a:extLst>
          </p:cNvPr>
          <p:cNvSpPr txBox="1"/>
          <p:nvPr/>
        </p:nvSpPr>
        <p:spPr>
          <a:xfrm>
            <a:off x="908751" y="1828455"/>
            <a:ext cx="7649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100">
                <a:solidFill>
                  <a:schemeClr val="bg1"/>
                </a:solidFill>
              </a:rPr>
              <a:t>Taller</a:t>
            </a:r>
          </a:p>
          <a:p>
            <a:pPr algn="ctr"/>
            <a:r>
              <a:rPr lang="es-MX" sz="1100">
                <a:solidFill>
                  <a:schemeClr val="bg1"/>
                </a:solidFill>
              </a:rPr>
              <a:t>artesanal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D612C1FD-44BD-AC4E-9FB0-6F38CABBC0AF}"/>
              </a:ext>
            </a:extLst>
          </p:cNvPr>
          <p:cNvSpPr/>
          <p:nvPr/>
        </p:nvSpPr>
        <p:spPr>
          <a:xfrm>
            <a:off x="144598" y="1756082"/>
            <a:ext cx="678616" cy="57232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65D10651-637A-1744-910C-EC9A9F8BD317}"/>
              </a:ext>
            </a:extLst>
          </p:cNvPr>
          <p:cNvSpPr/>
          <p:nvPr/>
        </p:nvSpPr>
        <p:spPr>
          <a:xfrm>
            <a:off x="144598" y="1074740"/>
            <a:ext cx="678616" cy="57232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2" name="CuadroTexto 111">
            <a:extLst>
              <a:ext uri="{FF2B5EF4-FFF2-40B4-BE49-F238E27FC236}">
                <a16:creationId xmlns:a16="http://schemas.microsoft.com/office/drawing/2014/main" id="{B942FF8B-CE69-5D49-BED0-15AEC7E7BE9C}"/>
              </a:ext>
            </a:extLst>
          </p:cNvPr>
          <p:cNvSpPr txBox="1"/>
          <p:nvPr/>
        </p:nvSpPr>
        <p:spPr>
          <a:xfrm>
            <a:off x="142367" y="1151642"/>
            <a:ext cx="6719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100">
                <a:solidFill>
                  <a:schemeClr val="bg2"/>
                </a:solidFill>
              </a:rPr>
              <a:t>Arte</a:t>
            </a:r>
          </a:p>
          <a:p>
            <a:pPr algn="ctr"/>
            <a:r>
              <a:rPr lang="es-MX" sz="1100">
                <a:solidFill>
                  <a:schemeClr val="bg2"/>
                </a:solidFill>
              </a:rPr>
              <a:t>Popular</a:t>
            </a:r>
          </a:p>
        </p:txBody>
      </p:sp>
      <p:sp>
        <p:nvSpPr>
          <p:cNvPr id="113" name="CuadroTexto 112">
            <a:extLst>
              <a:ext uri="{FF2B5EF4-FFF2-40B4-BE49-F238E27FC236}">
                <a16:creationId xmlns:a16="http://schemas.microsoft.com/office/drawing/2014/main" id="{E4DA91F6-88EF-F240-99DB-159688DDA604}"/>
              </a:ext>
            </a:extLst>
          </p:cNvPr>
          <p:cNvSpPr txBox="1"/>
          <p:nvPr/>
        </p:nvSpPr>
        <p:spPr>
          <a:xfrm>
            <a:off x="113165" y="1909841"/>
            <a:ext cx="78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100">
                <a:solidFill>
                  <a:schemeClr val="bg2"/>
                </a:solidFill>
              </a:rPr>
              <a:t>Artesanía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30005B74-7C8C-2B42-A144-CFFFAA1FA827}"/>
              </a:ext>
            </a:extLst>
          </p:cNvPr>
          <p:cNvGrpSpPr/>
          <p:nvPr/>
        </p:nvGrpSpPr>
        <p:grpSpPr>
          <a:xfrm>
            <a:off x="1799400" y="1074740"/>
            <a:ext cx="5554272" cy="1328376"/>
            <a:chOff x="1787263" y="1290640"/>
            <a:chExt cx="5554272" cy="1328376"/>
          </a:xfrm>
        </p:grpSpPr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B11B005B-F258-AA45-B641-58B18DAE0181}"/>
                </a:ext>
              </a:extLst>
            </p:cNvPr>
            <p:cNvSpPr/>
            <p:nvPr/>
          </p:nvSpPr>
          <p:spPr>
            <a:xfrm>
              <a:off x="1787263" y="1971982"/>
              <a:ext cx="678616" cy="57232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4636A42C-7D84-1D44-94E7-7B8A664C916A}"/>
                </a:ext>
              </a:extLst>
            </p:cNvPr>
            <p:cNvSpPr/>
            <p:nvPr/>
          </p:nvSpPr>
          <p:spPr>
            <a:xfrm>
              <a:off x="1787263" y="1290640"/>
              <a:ext cx="678616" cy="57232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5" name="CuadroTexto 104">
              <a:extLst>
                <a:ext uri="{FF2B5EF4-FFF2-40B4-BE49-F238E27FC236}">
                  <a16:creationId xmlns:a16="http://schemas.microsoft.com/office/drawing/2014/main" id="{A6146D5E-00AD-2645-9351-5915E568E201}"/>
                </a:ext>
              </a:extLst>
            </p:cNvPr>
            <p:cNvSpPr txBox="1"/>
            <p:nvPr/>
          </p:nvSpPr>
          <p:spPr>
            <a:xfrm>
              <a:off x="1981928" y="1431107"/>
              <a:ext cx="2892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18" name="CuadroTexto 117">
              <a:extLst>
                <a:ext uri="{FF2B5EF4-FFF2-40B4-BE49-F238E27FC236}">
                  <a16:creationId xmlns:a16="http://schemas.microsoft.com/office/drawing/2014/main" id="{3B311D33-C4C6-4947-9701-305C98D0F199}"/>
                </a:ext>
              </a:extLst>
            </p:cNvPr>
            <p:cNvSpPr txBox="1"/>
            <p:nvPr/>
          </p:nvSpPr>
          <p:spPr>
            <a:xfrm>
              <a:off x="1908574" y="2114361"/>
              <a:ext cx="510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08615BA7-AB63-7948-8807-52249BBE49E2}"/>
                </a:ext>
              </a:extLst>
            </p:cNvPr>
            <p:cNvSpPr/>
            <p:nvPr/>
          </p:nvSpPr>
          <p:spPr>
            <a:xfrm>
              <a:off x="2580951" y="1993950"/>
              <a:ext cx="678616" cy="572326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95CBB02B-1960-484C-A331-D342F3915173}"/>
                </a:ext>
              </a:extLst>
            </p:cNvPr>
            <p:cNvSpPr/>
            <p:nvPr/>
          </p:nvSpPr>
          <p:spPr>
            <a:xfrm>
              <a:off x="2580951" y="1312608"/>
              <a:ext cx="678616" cy="572326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2" name="CuadroTexto 121">
              <a:extLst>
                <a:ext uri="{FF2B5EF4-FFF2-40B4-BE49-F238E27FC236}">
                  <a16:creationId xmlns:a16="http://schemas.microsoft.com/office/drawing/2014/main" id="{9129887C-0A66-5646-98CD-627678548C9A}"/>
                </a:ext>
              </a:extLst>
            </p:cNvPr>
            <p:cNvSpPr txBox="1"/>
            <p:nvPr/>
          </p:nvSpPr>
          <p:spPr>
            <a:xfrm>
              <a:off x="2584431" y="1425798"/>
              <a:ext cx="8333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>
                  <a:solidFill>
                    <a:schemeClr val="bg1"/>
                  </a:solidFill>
                </a:rPr>
                <a:t>10,000</a:t>
              </a:r>
            </a:p>
          </p:txBody>
        </p:sp>
        <p:sp>
          <p:nvSpPr>
            <p:cNvPr id="123" name="CuadroTexto 122">
              <a:extLst>
                <a:ext uri="{FF2B5EF4-FFF2-40B4-BE49-F238E27FC236}">
                  <a16:creationId xmlns:a16="http://schemas.microsoft.com/office/drawing/2014/main" id="{B0DBC003-AAC6-2046-A7AB-42836FBCE0BB}"/>
                </a:ext>
              </a:extLst>
            </p:cNvPr>
            <p:cNvSpPr txBox="1"/>
            <p:nvPr/>
          </p:nvSpPr>
          <p:spPr>
            <a:xfrm>
              <a:off x="2597153" y="2104256"/>
              <a:ext cx="689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>
                  <a:solidFill>
                    <a:schemeClr val="bg1"/>
                  </a:solidFill>
                </a:rPr>
                <a:t>1,000</a:t>
              </a:r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65C5ED13-802A-2E47-B0B7-147547F2B17A}"/>
                </a:ext>
              </a:extLst>
            </p:cNvPr>
            <p:cNvSpPr/>
            <p:nvPr/>
          </p:nvSpPr>
          <p:spPr>
            <a:xfrm>
              <a:off x="3401017" y="2002528"/>
              <a:ext cx="678616" cy="572326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599C6C76-8A2B-CC40-996E-1EBB4FFA0471}"/>
                </a:ext>
              </a:extLst>
            </p:cNvPr>
            <p:cNvSpPr/>
            <p:nvPr/>
          </p:nvSpPr>
          <p:spPr>
            <a:xfrm>
              <a:off x="3401017" y="1321186"/>
              <a:ext cx="678616" cy="572326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6" name="CuadroTexto 105">
              <a:extLst>
                <a:ext uri="{FF2B5EF4-FFF2-40B4-BE49-F238E27FC236}">
                  <a16:creationId xmlns:a16="http://schemas.microsoft.com/office/drawing/2014/main" id="{6A2EF058-D753-874E-8803-DEDBD1ED5698}"/>
                </a:ext>
              </a:extLst>
            </p:cNvPr>
            <p:cNvSpPr txBox="1"/>
            <p:nvPr/>
          </p:nvSpPr>
          <p:spPr>
            <a:xfrm>
              <a:off x="3358205" y="1465532"/>
              <a:ext cx="78258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100">
                  <a:solidFill>
                    <a:schemeClr val="bg1"/>
                  </a:solidFill>
                </a:rPr>
                <a:t>Individual</a:t>
              </a:r>
            </a:p>
          </p:txBody>
        </p:sp>
        <p:sp>
          <p:nvSpPr>
            <p:cNvPr id="128" name="CuadroTexto 127">
              <a:extLst>
                <a:ext uri="{FF2B5EF4-FFF2-40B4-BE49-F238E27FC236}">
                  <a16:creationId xmlns:a16="http://schemas.microsoft.com/office/drawing/2014/main" id="{D00F2977-4607-6B45-B9E6-C7AA35ACAABD}"/>
                </a:ext>
              </a:extLst>
            </p:cNvPr>
            <p:cNvSpPr txBox="1"/>
            <p:nvPr/>
          </p:nvSpPr>
          <p:spPr>
            <a:xfrm>
              <a:off x="3422729" y="2161937"/>
              <a:ext cx="6078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100">
                  <a:solidFill>
                    <a:schemeClr val="bg1"/>
                  </a:solidFill>
                </a:rPr>
                <a:t>Grupal</a:t>
              </a:r>
            </a:p>
          </p:txBody>
        </p:sp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5F6C3661-53BF-C447-81BA-29CB59EC3458}"/>
                </a:ext>
              </a:extLst>
            </p:cNvPr>
            <p:cNvSpPr/>
            <p:nvPr/>
          </p:nvSpPr>
          <p:spPr>
            <a:xfrm>
              <a:off x="4211517" y="1993950"/>
              <a:ext cx="678616" cy="572326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9" name="Rectángulo 48">
              <a:extLst>
                <a:ext uri="{FF2B5EF4-FFF2-40B4-BE49-F238E27FC236}">
                  <a16:creationId xmlns:a16="http://schemas.microsoft.com/office/drawing/2014/main" id="{DB9D05EC-6B27-7C45-BEA7-B2CA2DF4E890}"/>
                </a:ext>
              </a:extLst>
            </p:cNvPr>
            <p:cNvSpPr/>
            <p:nvPr/>
          </p:nvSpPr>
          <p:spPr>
            <a:xfrm>
              <a:off x="4211517" y="1312608"/>
              <a:ext cx="678616" cy="572326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7" name="CuadroTexto 106">
              <a:extLst>
                <a:ext uri="{FF2B5EF4-FFF2-40B4-BE49-F238E27FC236}">
                  <a16:creationId xmlns:a16="http://schemas.microsoft.com/office/drawing/2014/main" id="{7FB39E4F-5A03-A04F-B697-B33A8C83AF70}"/>
                </a:ext>
              </a:extLst>
            </p:cNvPr>
            <p:cNvSpPr txBox="1"/>
            <p:nvPr/>
          </p:nvSpPr>
          <p:spPr>
            <a:xfrm>
              <a:off x="4380263" y="143110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80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36" name="CuadroTexto 135">
              <a:extLst>
                <a:ext uri="{FF2B5EF4-FFF2-40B4-BE49-F238E27FC236}">
                  <a16:creationId xmlns:a16="http://schemas.microsoft.com/office/drawing/2014/main" id="{C3F92E0A-5CBE-264F-91B1-529B821D652E}"/>
                </a:ext>
              </a:extLst>
            </p:cNvPr>
            <p:cNvSpPr txBox="1"/>
            <p:nvPr/>
          </p:nvSpPr>
          <p:spPr>
            <a:xfrm>
              <a:off x="4375228" y="2073713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80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80" name="Rectángulo 79">
              <a:extLst>
                <a:ext uri="{FF2B5EF4-FFF2-40B4-BE49-F238E27FC236}">
                  <a16:creationId xmlns:a16="http://schemas.microsoft.com/office/drawing/2014/main" id="{801006BF-1730-E445-8415-B88DC1939BDA}"/>
                </a:ext>
              </a:extLst>
            </p:cNvPr>
            <p:cNvSpPr/>
            <p:nvPr/>
          </p:nvSpPr>
          <p:spPr>
            <a:xfrm>
              <a:off x="5031583" y="2007414"/>
              <a:ext cx="678616" cy="572326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1" name="Rectángulo 80">
              <a:extLst>
                <a:ext uri="{FF2B5EF4-FFF2-40B4-BE49-F238E27FC236}">
                  <a16:creationId xmlns:a16="http://schemas.microsoft.com/office/drawing/2014/main" id="{0C9DBA73-9582-D043-A7BD-DDF59F514FBF}"/>
                </a:ext>
              </a:extLst>
            </p:cNvPr>
            <p:cNvSpPr/>
            <p:nvPr/>
          </p:nvSpPr>
          <p:spPr>
            <a:xfrm>
              <a:off x="5031583" y="1326072"/>
              <a:ext cx="678616" cy="572326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7" name="CuadroTexto 136">
              <a:extLst>
                <a:ext uri="{FF2B5EF4-FFF2-40B4-BE49-F238E27FC236}">
                  <a16:creationId xmlns:a16="http://schemas.microsoft.com/office/drawing/2014/main" id="{70CFA09F-4F7A-7647-A0A2-1324A4A66149}"/>
                </a:ext>
              </a:extLst>
            </p:cNvPr>
            <p:cNvSpPr txBox="1"/>
            <p:nvPr/>
          </p:nvSpPr>
          <p:spPr>
            <a:xfrm>
              <a:off x="5191393" y="143483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80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41" name="CuadroTexto 140">
              <a:extLst>
                <a:ext uri="{FF2B5EF4-FFF2-40B4-BE49-F238E27FC236}">
                  <a16:creationId xmlns:a16="http://schemas.microsoft.com/office/drawing/2014/main" id="{0021B2A2-3BEC-AA44-A908-7A31CD8DABC0}"/>
                </a:ext>
              </a:extLst>
            </p:cNvPr>
            <p:cNvSpPr txBox="1"/>
            <p:nvPr/>
          </p:nvSpPr>
          <p:spPr>
            <a:xfrm>
              <a:off x="5186358" y="2077441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80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72" name="Rectángulo 71">
              <a:extLst>
                <a:ext uri="{FF2B5EF4-FFF2-40B4-BE49-F238E27FC236}">
                  <a16:creationId xmlns:a16="http://schemas.microsoft.com/office/drawing/2014/main" id="{B04F4416-4ECC-F24A-B11D-57817B7B14AE}"/>
                </a:ext>
              </a:extLst>
            </p:cNvPr>
            <p:cNvSpPr/>
            <p:nvPr/>
          </p:nvSpPr>
          <p:spPr>
            <a:xfrm>
              <a:off x="5834059" y="2024722"/>
              <a:ext cx="678616" cy="5723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3" name="Rectángulo 72">
              <a:extLst>
                <a:ext uri="{FF2B5EF4-FFF2-40B4-BE49-F238E27FC236}">
                  <a16:creationId xmlns:a16="http://schemas.microsoft.com/office/drawing/2014/main" id="{FD7EF816-3AE3-F145-A2C6-F1D408BE3C50}"/>
                </a:ext>
              </a:extLst>
            </p:cNvPr>
            <p:cNvSpPr/>
            <p:nvPr/>
          </p:nvSpPr>
          <p:spPr>
            <a:xfrm>
              <a:off x="5834059" y="1343380"/>
              <a:ext cx="678616" cy="5723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42" name="CuadroTexto 141">
              <a:extLst>
                <a:ext uri="{FF2B5EF4-FFF2-40B4-BE49-F238E27FC236}">
                  <a16:creationId xmlns:a16="http://schemas.microsoft.com/office/drawing/2014/main" id="{04ECBDA2-5277-AD45-B0D1-9D37A4C2F6BC}"/>
                </a:ext>
              </a:extLst>
            </p:cNvPr>
            <p:cNvSpPr txBox="1"/>
            <p:nvPr/>
          </p:nvSpPr>
          <p:spPr>
            <a:xfrm>
              <a:off x="6001356" y="144925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80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46" name="CuadroTexto 145">
              <a:extLst>
                <a:ext uri="{FF2B5EF4-FFF2-40B4-BE49-F238E27FC236}">
                  <a16:creationId xmlns:a16="http://schemas.microsoft.com/office/drawing/2014/main" id="{182A9B0D-FB07-FA44-AC0B-BA9855B46BAD}"/>
                </a:ext>
              </a:extLst>
            </p:cNvPr>
            <p:cNvSpPr txBox="1"/>
            <p:nvPr/>
          </p:nvSpPr>
          <p:spPr>
            <a:xfrm>
              <a:off x="5996321" y="209186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80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56" name="Rectángulo 55">
              <a:extLst>
                <a:ext uri="{FF2B5EF4-FFF2-40B4-BE49-F238E27FC236}">
                  <a16:creationId xmlns:a16="http://schemas.microsoft.com/office/drawing/2014/main" id="{92EB8B7F-BCB2-A04B-B063-8CB350C80D68}"/>
                </a:ext>
              </a:extLst>
            </p:cNvPr>
            <p:cNvSpPr/>
            <p:nvPr/>
          </p:nvSpPr>
          <p:spPr>
            <a:xfrm>
              <a:off x="6662919" y="2046690"/>
              <a:ext cx="678616" cy="572326"/>
            </a:xfrm>
            <a:prstGeom prst="rect">
              <a:avLst/>
            </a:prstGeom>
            <a:solidFill>
              <a:srgbClr val="FF259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7" name="Rectángulo 56">
              <a:extLst>
                <a:ext uri="{FF2B5EF4-FFF2-40B4-BE49-F238E27FC236}">
                  <a16:creationId xmlns:a16="http://schemas.microsoft.com/office/drawing/2014/main" id="{7D20E2F4-6914-CF4F-9BA6-1413F320C0BE}"/>
                </a:ext>
              </a:extLst>
            </p:cNvPr>
            <p:cNvSpPr/>
            <p:nvPr/>
          </p:nvSpPr>
          <p:spPr>
            <a:xfrm>
              <a:off x="6662919" y="1365348"/>
              <a:ext cx="678616" cy="572326"/>
            </a:xfrm>
            <a:prstGeom prst="rect">
              <a:avLst/>
            </a:prstGeom>
            <a:solidFill>
              <a:srgbClr val="FF259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47" name="CuadroTexto 146">
              <a:extLst>
                <a:ext uri="{FF2B5EF4-FFF2-40B4-BE49-F238E27FC236}">
                  <a16:creationId xmlns:a16="http://schemas.microsoft.com/office/drawing/2014/main" id="{3980E271-9DBA-0E4B-BA93-4881CE120D4C}"/>
                </a:ext>
              </a:extLst>
            </p:cNvPr>
            <p:cNvSpPr txBox="1"/>
            <p:nvPr/>
          </p:nvSpPr>
          <p:spPr>
            <a:xfrm>
              <a:off x="6823289" y="1466718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80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151" name="CuadroTexto 150">
              <a:extLst>
                <a:ext uri="{FF2B5EF4-FFF2-40B4-BE49-F238E27FC236}">
                  <a16:creationId xmlns:a16="http://schemas.microsoft.com/office/drawing/2014/main" id="{219821BE-016F-074E-9F6C-462F7AD5C4A0}"/>
                </a:ext>
              </a:extLst>
            </p:cNvPr>
            <p:cNvSpPr txBox="1"/>
            <p:nvPr/>
          </p:nvSpPr>
          <p:spPr>
            <a:xfrm>
              <a:off x="6818254" y="210932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800">
                  <a:solidFill>
                    <a:schemeClr val="bg1"/>
                  </a:solidFill>
                </a:rPr>
                <a:t>D</a:t>
              </a:r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36465AEA-BC6B-1340-B010-347B486DA2AF}"/>
              </a:ext>
            </a:extLst>
          </p:cNvPr>
          <p:cNvGrpSpPr/>
          <p:nvPr/>
        </p:nvGrpSpPr>
        <p:grpSpPr>
          <a:xfrm>
            <a:off x="1767566" y="3137782"/>
            <a:ext cx="5586106" cy="1328376"/>
            <a:chOff x="1755429" y="3353682"/>
            <a:chExt cx="5586106" cy="1328376"/>
          </a:xfrm>
        </p:grpSpPr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3BB79382-D675-394D-A687-030E30C92F57}"/>
                </a:ext>
              </a:extLst>
            </p:cNvPr>
            <p:cNvSpPr/>
            <p:nvPr/>
          </p:nvSpPr>
          <p:spPr>
            <a:xfrm>
              <a:off x="1787263" y="4035024"/>
              <a:ext cx="678616" cy="57232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ECD25278-A144-F043-A1DC-362956BD5154}"/>
                </a:ext>
              </a:extLst>
            </p:cNvPr>
            <p:cNvSpPr/>
            <p:nvPr/>
          </p:nvSpPr>
          <p:spPr>
            <a:xfrm>
              <a:off x="1787263" y="3353682"/>
              <a:ext cx="678616" cy="57232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0" name="CuadroTexto 119">
              <a:extLst>
                <a:ext uri="{FF2B5EF4-FFF2-40B4-BE49-F238E27FC236}">
                  <a16:creationId xmlns:a16="http://schemas.microsoft.com/office/drawing/2014/main" id="{73D34A8B-E36A-A543-88C7-70C8E130C072}"/>
                </a:ext>
              </a:extLst>
            </p:cNvPr>
            <p:cNvSpPr txBox="1"/>
            <p:nvPr/>
          </p:nvSpPr>
          <p:spPr>
            <a:xfrm>
              <a:off x="1814837" y="3486096"/>
              <a:ext cx="689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>
                  <a:solidFill>
                    <a:schemeClr val="bg1"/>
                  </a:solidFill>
                </a:rPr>
                <a:t>1,000</a:t>
              </a:r>
            </a:p>
          </p:txBody>
        </p:sp>
        <p:sp>
          <p:nvSpPr>
            <p:cNvPr id="121" name="CuadroTexto 120">
              <a:extLst>
                <a:ext uri="{FF2B5EF4-FFF2-40B4-BE49-F238E27FC236}">
                  <a16:creationId xmlns:a16="http://schemas.microsoft.com/office/drawing/2014/main" id="{F69F4342-D0FA-F14E-AB05-450616C29CB2}"/>
                </a:ext>
              </a:extLst>
            </p:cNvPr>
            <p:cNvSpPr txBox="1"/>
            <p:nvPr/>
          </p:nvSpPr>
          <p:spPr>
            <a:xfrm>
              <a:off x="1755429" y="4167298"/>
              <a:ext cx="8333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>
                  <a:solidFill>
                    <a:schemeClr val="bg1"/>
                  </a:solidFill>
                </a:rPr>
                <a:t>10,000</a:t>
              </a:r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98F0D3D6-E4ED-A54F-AE11-71F3B04F72E4}"/>
                </a:ext>
              </a:extLst>
            </p:cNvPr>
            <p:cNvSpPr/>
            <p:nvPr/>
          </p:nvSpPr>
          <p:spPr>
            <a:xfrm>
              <a:off x="2580951" y="4056992"/>
              <a:ext cx="678616" cy="572326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FCA7492B-38A0-9A40-B32D-DE62E8AE08D8}"/>
                </a:ext>
              </a:extLst>
            </p:cNvPr>
            <p:cNvSpPr/>
            <p:nvPr/>
          </p:nvSpPr>
          <p:spPr>
            <a:xfrm>
              <a:off x="2580951" y="3375650"/>
              <a:ext cx="678616" cy="572326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5" name="CuadroTexto 124">
              <a:extLst>
                <a:ext uri="{FF2B5EF4-FFF2-40B4-BE49-F238E27FC236}">
                  <a16:creationId xmlns:a16="http://schemas.microsoft.com/office/drawing/2014/main" id="{63463B34-C6FC-6141-B7AA-1CF52DC162F9}"/>
                </a:ext>
              </a:extLst>
            </p:cNvPr>
            <p:cNvSpPr txBox="1"/>
            <p:nvPr/>
          </p:nvSpPr>
          <p:spPr>
            <a:xfrm>
              <a:off x="2725133" y="3516502"/>
              <a:ext cx="510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26" name="CuadroTexto 125">
              <a:extLst>
                <a:ext uri="{FF2B5EF4-FFF2-40B4-BE49-F238E27FC236}">
                  <a16:creationId xmlns:a16="http://schemas.microsoft.com/office/drawing/2014/main" id="{CE122707-517E-7F40-897D-2178521C48EE}"/>
                </a:ext>
              </a:extLst>
            </p:cNvPr>
            <p:cNvSpPr txBox="1"/>
            <p:nvPr/>
          </p:nvSpPr>
          <p:spPr>
            <a:xfrm>
              <a:off x="2780010" y="4197844"/>
              <a:ext cx="2892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AC2C8520-6A1D-FE41-B9EA-46809C6F1629}"/>
                </a:ext>
              </a:extLst>
            </p:cNvPr>
            <p:cNvSpPr/>
            <p:nvPr/>
          </p:nvSpPr>
          <p:spPr>
            <a:xfrm>
              <a:off x="3401017" y="4065570"/>
              <a:ext cx="678616" cy="572326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69442276-1B7F-FF4A-8CC0-E86D611178DE}"/>
                </a:ext>
              </a:extLst>
            </p:cNvPr>
            <p:cNvSpPr/>
            <p:nvPr/>
          </p:nvSpPr>
          <p:spPr>
            <a:xfrm>
              <a:off x="3401017" y="3384228"/>
              <a:ext cx="678616" cy="572326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0" name="CuadroTexto 129">
              <a:extLst>
                <a:ext uri="{FF2B5EF4-FFF2-40B4-BE49-F238E27FC236}">
                  <a16:creationId xmlns:a16="http://schemas.microsoft.com/office/drawing/2014/main" id="{7DA5100B-0D20-2A45-A376-CB28F14E7CA8}"/>
                </a:ext>
              </a:extLst>
            </p:cNvPr>
            <p:cNvSpPr txBox="1"/>
            <p:nvPr/>
          </p:nvSpPr>
          <p:spPr>
            <a:xfrm>
              <a:off x="3388174" y="3375650"/>
              <a:ext cx="740908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100">
                  <a:solidFill>
                    <a:schemeClr val="bg1"/>
                  </a:solidFill>
                </a:rPr>
                <a:t>Producc.</a:t>
              </a:r>
            </a:p>
            <a:p>
              <a:pPr algn="ctr"/>
              <a:r>
                <a:rPr lang="es-MX" sz="1100">
                  <a:solidFill>
                    <a:schemeClr val="bg1"/>
                  </a:solidFill>
                </a:rPr>
                <a:t>en</a:t>
              </a:r>
            </a:p>
            <a:p>
              <a:pPr algn="ctr"/>
              <a:r>
                <a:rPr lang="es-MX" sz="1100">
                  <a:solidFill>
                    <a:schemeClr val="bg1"/>
                  </a:solidFill>
                </a:rPr>
                <a:t>Serie</a:t>
              </a:r>
            </a:p>
          </p:txBody>
        </p:sp>
        <p:sp>
          <p:nvSpPr>
            <p:cNvPr id="131" name="CuadroTexto 130">
              <a:extLst>
                <a:ext uri="{FF2B5EF4-FFF2-40B4-BE49-F238E27FC236}">
                  <a16:creationId xmlns:a16="http://schemas.microsoft.com/office/drawing/2014/main" id="{2C634B7E-A36E-BB4D-A723-92A29A9A2181}"/>
                </a:ext>
              </a:extLst>
            </p:cNvPr>
            <p:cNvSpPr txBox="1"/>
            <p:nvPr/>
          </p:nvSpPr>
          <p:spPr>
            <a:xfrm>
              <a:off x="3331317" y="4059926"/>
              <a:ext cx="819455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100">
                  <a:solidFill>
                    <a:schemeClr val="bg1"/>
                  </a:solidFill>
                </a:rPr>
                <a:t>Economía</a:t>
              </a:r>
            </a:p>
            <a:p>
              <a:pPr algn="ctr"/>
              <a:r>
                <a:rPr lang="es-MX" sz="1100">
                  <a:solidFill>
                    <a:schemeClr val="bg1"/>
                  </a:solidFill>
                </a:rPr>
                <a:t>de</a:t>
              </a:r>
            </a:p>
            <a:p>
              <a:pPr algn="ctr"/>
              <a:r>
                <a:rPr lang="es-MX" sz="1100">
                  <a:solidFill>
                    <a:schemeClr val="bg1"/>
                  </a:solidFill>
                </a:rPr>
                <a:t>Escala</a:t>
              </a:r>
            </a:p>
          </p:txBody>
        </p: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388ADE4B-7DE6-0F4F-830F-D38967A78DA8}"/>
                </a:ext>
              </a:extLst>
            </p:cNvPr>
            <p:cNvSpPr/>
            <p:nvPr/>
          </p:nvSpPr>
          <p:spPr>
            <a:xfrm>
              <a:off x="4211517" y="4056992"/>
              <a:ext cx="678616" cy="572326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E055C2B4-E9C4-7E4D-B33F-B82C2A3EF2E2}"/>
                </a:ext>
              </a:extLst>
            </p:cNvPr>
            <p:cNvSpPr/>
            <p:nvPr/>
          </p:nvSpPr>
          <p:spPr>
            <a:xfrm>
              <a:off x="4211517" y="3375650"/>
              <a:ext cx="678616" cy="572326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3" name="CuadroTexto 132">
              <a:extLst>
                <a:ext uri="{FF2B5EF4-FFF2-40B4-BE49-F238E27FC236}">
                  <a16:creationId xmlns:a16="http://schemas.microsoft.com/office/drawing/2014/main" id="{51CDCF5B-26FC-D24C-872A-6D61D553B344}"/>
                </a:ext>
              </a:extLst>
            </p:cNvPr>
            <p:cNvSpPr txBox="1"/>
            <p:nvPr/>
          </p:nvSpPr>
          <p:spPr>
            <a:xfrm>
              <a:off x="4393241" y="4162232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80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134" name="CuadroTexto 133">
              <a:extLst>
                <a:ext uri="{FF2B5EF4-FFF2-40B4-BE49-F238E27FC236}">
                  <a16:creationId xmlns:a16="http://schemas.microsoft.com/office/drawing/2014/main" id="{CD113FC2-3E32-5040-88C0-90B23E72C9E2}"/>
                </a:ext>
              </a:extLst>
            </p:cNvPr>
            <p:cNvSpPr txBox="1"/>
            <p:nvPr/>
          </p:nvSpPr>
          <p:spPr>
            <a:xfrm>
              <a:off x="4397864" y="347714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8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83" name="Rectángulo 82">
              <a:extLst>
                <a:ext uri="{FF2B5EF4-FFF2-40B4-BE49-F238E27FC236}">
                  <a16:creationId xmlns:a16="http://schemas.microsoft.com/office/drawing/2014/main" id="{3AE35E11-1DF2-7944-A100-333C7F81205E}"/>
                </a:ext>
              </a:extLst>
            </p:cNvPr>
            <p:cNvSpPr/>
            <p:nvPr/>
          </p:nvSpPr>
          <p:spPr>
            <a:xfrm>
              <a:off x="5031583" y="4070456"/>
              <a:ext cx="678616" cy="572326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4" name="Rectángulo 83">
              <a:extLst>
                <a:ext uri="{FF2B5EF4-FFF2-40B4-BE49-F238E27FC236}">
                  <a16:creationId xmlns:a16="http://schemas.microsoft.com/office/drawing/2014/main" id="{B8DC7900-589D-184F-8628-8239408EDACA}"/>
                </a:ext>
              </a:extLst>
            </p:cNvPr>
            <p:cNvSpPr/>
            <p:nvPr/>
          </p:nvSpPr>
          <p:spPr>
            <a:xfrm>
              <a:off x="5031583" y="3389114"/>
              <a:ext cx="678616" cy="572326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8" name="CuadroTexto 137">
              <a:extLst>
                <a:ext uri="{FF2B5EF4-FFF2-40B4-BE49-F238E27FC236}">
                  <a16:creationId xmlns:a16="http://schemas.microsoft.com/office/drawing/2014/main" id="{2D52EA5C-D60F-BC4E-B136-D3AEFAB49022}"/>
                </a:ext>
              </a:extLst>
            </p:cNvPr>
            <p:cNvSpPr txBox="1"/>
            <p:nvPr/>
          </p:nvSpPr>
          <p:spPr>
            <a:xfrm>
              <a:off x="5204371" y="416596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80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139" name="CuadroTexto 138">
              <a:extLst>
                <a:ext uri="{FF2B5EF4-FFF2-40B4-BE49-F238E27FC236}">
                  <a16:creationId xmlns:a16="http://schemas.microsoft.com/office/drawing/2014/main" id="{840340E4-9FD0-F24C-8E8B-DF7EA5B467DD}"/>
                </a:ext>
              </a:extLst>
            </p:cNvPr>
            <p:cNvSpPr txBox="1"/>
            <p:nvPr/>
          </p:nvSpPr>
          <p:spPr>
            <a:xfrm>
              <a:off x="5208994" y="348087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8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75" name="Rectángulo 74">
              <a:extLst>
                <a:ext uri="{FF2B5EF4-FFF2-40B4-BE49-F238E27FC236}">
                  <a16:creationId xmlns:a16="http://schemas.microsoft.com/office/drawing/2014/main" id="{A05574EC-3540-C444-8311-B9EBDCC9137B}"/>
                </a:ext>
              </a:extLst>
            </p:cNvPr>
            <p:cNvSpPr/>
            <p:nvPr/>
          </p:nvSpPr>
          <p:spPr>
            <a:xfrm>
              <a:off x="5834059" y="4087764"/>
              <a:ext cx="678616" cy="5723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6" name="Rectángulo 75">
              <a:extLst>
                <a:ext uri="{FF2B5EF4-FFF2-40B4-BE49-F238E27FC236}">
                  <a16:creationId xmlns:a16="http://schemas.microsoft.com/office/drawing/2014/main" id="{7F4ECFB6-C2BC-9F4D-BB06-5E9FDC14BB28}"/>
                </a:ext>
              </a:extLst>
            </p:cNvPr>
            <p:cNvSpPr/>
            <p:nvPr/>
          </p:nvSpPr>
          <p:spPr>
            <a:xfrm>
              <a:off x="5834059" y="3406422"/>
              <a:ext cx="678616" cy="5723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43" name="CuadroTexto 142">
              <a:extLst>
                <a:ext uri="{FF2B5EF4-FFF2-40B4-BE49-F238E27FC236}">
                  <a16:creationId xmlns:a16="http://schemas.microsoft.com/office/drawing/2014/main" id="{6BC20EFC-4FFC-A449-8E5C-BBB271503B84}"/>
                </a:ext>
              </a:extLst>
            </p:cNvPr>
            <p:cNvSpPr txBox="1"/>
            <p:nvPr/>
          </p:nvSpPr>
          <p:spPr>
            <a:xfrm>
              <a:off x="6014334" y="4180385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80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44" name="CuadroTexto 143">
              <a:extLst>
                <a:ext uri="{FF2B5EF4-FFF2-40B4-BE49-F238E27FC236}">
                  <a16:creationId xmlns:a16="http://schemas.microsoft.com/office/drawing/2014/main" id="{16BBBD80-6D25-C04E-ADC5-603D79F692B5}"/>
                </a:ext>
              </a:extLst>
            </p:cNvPr>
            <p:cNvSpPr txBox="1"/>
            <p:nvPr/>
          </p:nvSpPr>
          <p:spPr>
            <a:xfrm>
              <a:off x="6018957" y="34953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80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9" name="Rectángulo 58">
              <a:extLst>
                <a:ext uri="{FF2B5EF4-FFF2-40B4-BE49-F238E27FC236}">
                  <a16:creationId xmlns:a16="http://schemas.microsoft.com/office/drawing/2014/main" id="{C4D2F993-AAC5-6D44-809F-F9E03352651E}"/>
                </a:ext>
              </a:extLst>
            </p:cNvPr>
            <p:cNvSpPr/>
            <p:nvPr/>
          </p:nvSpPr>
          <p:spPr>
            <a:xfrm>
              <a:off x="6662919" y="4109732"/>
              <a:ext cx="678616" cy="572326"/>
            </a:xfrm>
            <a:prstGeom prst="rect">
              <a:avLst/>
            </a:prstGeom>
            <a:solidFill>
              <a:srgbClr val="FF259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0" name="Rectángulo 59">
              <a:extLst>
                <a:ext uri="{FF2B5EF4-FFF2-40B4-BE49-F238E27FC236}">
                  <a16:creationId xmlns:a16="http://schemas.microsoft.com/office/drawing/2014/main" id="{3ED2148F-7523-5349-85F4-5193F2DC4EC6}"/>
                </a:ext>
              </a:extLst>
            </p:cNvPr>
            <p:cNvSpPr/>
            <p:nvPr/>
          </p:nvSpPr>
          <p:spPr>
            <a:xfrm>
              <a:off x="6662919" y="3428390"/>
              <a:ext cx="678616" cy="572326"/>
            </a:xfrm>
            <a:prstGeom prst="rect">
              <a:avLst/>
            </a:prstGeom>
            <a:solidFill>
              <a:srgbClr val="FF259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48" name="CuadroTexto 147">
              <a:extLst>
                <a:ext uri="{FF2B5EF4-FFF2-40B4-BE49-F238E27FC236}">
                  <a16:creationId xmlns:a16="http://schemas.microsoft.com/office/drawing/2014/main" id="{9C3FAA9A-9337-C74D-BAF3-02307B55E627}"/>
                </a:ext>
              </a:extLst>
            </p:cNvPr>
            <p:cNvSpPr txBox="1"/>
            <p:nvPr/>
          </p:nvSpPr>
          <p:spPr>
            <a:xfrm>
              <a:off x="6836267" y="419784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80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49" name="CuadroTexto 148">
              <a:extLst>
                <a:ext uri="{FF2B5EF4-FFF2-40B4-BE49-F238E27FC236}">
                  <a16:creationId xmlns:a16="http://schemas.microsoft.com/office/drawing/2014/main" id="{739D34E4-05F9-794B-9484-BB8B38ECB6F9}"/>
                </a:ext>
              </a:extLst>
            </p:cNvPr>
            <p:cNvSpPr txBox="1"/>
            <p:nvPr/>
          </p:nvSpPr>
          <p:spPr>
            <a:xfrm>
              <a:off x="6840890" y="3512759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800">
                  <a:solidFill>
                    <a:schemeClr val="bg1"/>
                  </a:solidFill>
                </a:rPr>
                <a:t>B</a:t>
              </a:r>
            </a:p>
          </p:txBody>
        </p:sp>
      </p:grpSp>
      <p:sp>
        <p:nvSpPr>
          <p:cNvPr id="67" name="Rectángulo 66">
            <a:extLst>
              <a:ext uri="{FF2B5EF4-FFF2-40B4-BE49-F238E27FC236}">
                <a16:creationId xmlns:a16="http://schemas.microsoft.com/office/drawing/2014/main" id="{06ADBDE1-05A9-C947-A3F1-D4EEACAA12EB}"/>
              </a:ext>
            </a:extLst>
          </p:cNvPr>
          <p:cNvSpPr/>
          <p:nvPr/>
        </p:nvSpPr>
        <p:spPr>
          <a:xfrm>
            <a:off x="7503914" y="3902410"/>
            <a:ext cx="678616" cy="57232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407E6ED0-9F85-F942-9DF5-54B14126A7EE}"/>
              </a:ext>
            </a:extLst>
          </p:cNvPr>
          <p:cNvSpPr/>
          <p:nvPr/>
        </p:nvSpPr>
        <p:spPr>
          <a:xfrm>
            <a:off x="7503914" y="3221068"/>
            <a:ext cx="678616" cy="57232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5" name="CuadroTexto 154">
            <a:extLst>
              <a:ext uri="{FF2B5EF4-FFF2-40B4-BE49-F238E27FC236}">
                <a16:creationId xmlns:a16="http://schemas.microsoft.com/office/drawing/2014/main" id="{8239BEF4-B37B-B846-B6B2-109F0111EB0E}"/>
              </a:ext>
            </a:extLst>
          </p:cNvPr>
          <p:cNvSpPr txBox="1"/>
          <p:nvPr/>
        </p:nvSpPr>
        <p:spPr>
          <a:xfrm>
            <a:off x="7451262" y="3328068"/>
            <a:ext cx="768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">
                <a:solidFill>
                  <a:schemeClr val="bg1"/>
                </a:solidFill>
              </a:rPr>
              <a:t>TIENDA</a:t>
            </a:r>
          </a:p>
          <a:p>
            <a:pPr algn="ctr"/>
            <a:r>
              <a:rPr lang="es-MX" sz="800">
                <a:solidFill>
                  <a:schemeClr val="bg1"/>
                </a:solidFill>
              </a:rPr>
              <a:t>ARTESANÍA</a:t>
            </a:r>
          </a:p>
        </p:txBody>
      </p:sp>
      <p:sp>
        <p:nvSpPr>
          <p:cNvPr id="156" name="CuadroTexto 155">
            <a:extLst>
              <a:ext uri="{FF2B5EF4-FFF2-40B4-BE49-F238E27FC236}">
                <a16:creationId xmlns:a16="http://schemas.microsoft.com/office/drawing/2014/main" id="{0DBF11C4-D366-4643-B52F-89D07AC7DD31}"/>
              </a:ext>
            </a:extLst>
          </p:cNvPr>
          <p:cNvSpPr txBox="1"/>
          <p:nvPr/>
        </p:nvSpPr>
        <p:spPr>
          <a:xfrm>
            <a:off x="7481551" y="4022124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">
                <a:solidFill>
                  <a:schemeClr val="bg1"/>
                </a:solidFill>
              </a:rPr>
              <a:t>MERCADO</a:t>
            </a:r>
          </a:p>
          <a:p>
            <a:pPr algn="ctr"/>
            <a:r>
              <a:rPr lang="es-MX" sz="800">
                <a:solidFill>
                  <a:schemeClr val="bg1"/>
                </a:solidFill>
              </a:rPr>
              <a:t>TANGUIS</a:t>
            </a:r>
          </a:p>
        </p:txBody>
      </p:sp>
      <p:sp>
        <p:nvSpPr>
          <p:cNvPr id="102" name="Rectángulo 101">
            <a:extLst>
              <a:ext uri="{FF2B5EF4-FFF2-40B4-BE49-F238E27FC236}">
                <a16:creationId xmlns:a16="http://schemas.microsoft.com/office/drawing/2014/main" id="{4E414C1E-100D-D641-BCD0-271DD962B49F}"/>
              </a:ext>
            </a:extLst>
          </p:cNvPr>
          <p:cNvSpPr/>
          <p:nvPr/>
        </p:nvSpPr>
        <p:spPr>
          <a:xfrm>
            <a:off x="8335956" y="3907449"/>
            <a:ext cx="678616" cy="572326"/>
          </a:xfrm>
          <a:prstGeom prst="rect">
            <a:avLst/>
          </a:prstGeom>
          <a:solidFill>
            <a:srgbClr val="FFB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3" name="Rectángulo 102">
            <a:extLst>
              <a:ext uri="{FF2B5EF4-FFF2-40B4-BE49-F238E27FC236}">
                <a16:creationId xmlns:a16="http://schemas.microsoft.com/office/drawing/2014/main" id="{E94E6988-FAF5-F04C-9D81-2C76D465CA62}"/>
              </a:ext>
            </a:extLst>
          </p:cNvPr>
          <p:cNvSpPr/>
          <p:nvPr/>
        </p:nvSpPr>
        <p:spPr>
          <a:xfrm>
            <a:off x="8335956" y="3226107"/>
            <a:ext cx="678616" cy="572326"/>
          </a:xfrm>
          <a:prstGeom prst="rect">
            <a:avLst/>
          </a:prstGeom>
          <a:solidFill>
            <a:srgbClr val="FFB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69" name="Grupo 168">
            <a:extLst>
              <a:ext uri="{FF2B5EF4-FFF2-40B4-BE49-F238E27FC236}">
                <a16:creationId xmlns:a16="http://schemas.microsoft.com/office/drawing/2014/main" id="{74D72154-BE7E-FC4B-8615-482CAD9FB6F0}"/>
              </a:ext>
            </a:extLst>
          </p:cNvPr>
          <p:cNvGrpSpPr/>
          <p:nvPr/>
        </p:nvGrpSpPr>
        <p:grpSpPr>
          <a:xfrm>
            <a:off x="8410722" y="3577973"/>
            <a:ext cx="560115" cy="171297"/>
            <a:chOff x="8380399" y="2129724"/>
            <a:chExt cx="560115" cy="480870"/>
          </a:xfrm>
        </p:grpSpPr>
        <p:sp>
          <p:nvSpPr>
            <p:cNvPr id="170" name="Rectángulo 169">
              <a:extLst>
                <a:ext uri="{FF2B5EF4-FFF2-40B4-BE49-F238E27FC236}">
                  <a16:creationId xmlns:a16="http://schemas.microsoft.com/office/drawing/2014/main" id="{E117F72F-DE91-DE4F-ABA4-4306E685744D}"/>
                </a:ext>
              </a:extLst>
            </p:cNvPr>
            <p:cNvSpPr/>
            <p:nvPr/>
          </p:nvSpPr>
          <p:spPr>
            <a:xfrm>
              <a:off x="8380399" y="2129724"/>
              <a:ext cx="556252" cy="2391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71" name="Rectángulo 170">
              <a:extLst>
                <a:ext uri="{FF2B5EF4-FFF2-40B4-BE49-F238E27FC236}">
                  <a16:creationId xmlns:a16="http://schemas.microsoft.com/office/drawing/2014/main" id="{30F7D68A-6356-0246-B918-C5833E320792}"/>
                </a:ext>
              </a:extLst>
            </p:cNvPr>
            <p:cNvSpPr/>
            <p:nvPr/>
          </p:nvSpPr>
          <p:spPr>
            <a:xfrm>
              <a:off x="8384262" y="2434235"/>
              <a:ext cx="556252" cy="1763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72" name="Grupo 171">
            <a:extLst>
              <a:ext uri="{FF2B5EF4-FFF2-40B4-BE49-F238E27FC236}">
                <a16:creationId xmlns:a16="http://schemas.microsoft.com/office/drawing/2014/main" id="{713DEEC3-119B-1849-900E-F6A6E5C630E4}"/>
              </a:ext>
            </a:extLst>
          </p:cNvPr>
          <p:cNvGrpSpPr/>
          <p:nvPr/>
        </p:nvGrpSpPr>
        <p:grpSpPr>
          <a:xfrm>
            <a:off x="8404928" y="4272209"/>
            <a:ext cx="560115" cy="158263"/>
            <a:chOff x="8380399" y="2129724"/>
            <a:chExt cx="560115" cy="480870"/>
          </a:xfrm>
        </p:grpSpPr>
        <p:sp>
          <p:nvSpPr>
            <p:cNvPr id="173" name="Rectángulo 172">
              <a:extLst>
                <a:ext uri="{FF2B5EF4-FFF2-40B4-BE49-F238E27FC236}">
                  <a16:creationId xmlns:a16="http://schemas.microsoft.com/office/drawing/2014/main" id="{A6A2ECE6-9E05-D240-A7AA-7AF7F516554D}"/>
                </a:ext>
              </a:extLst>
            </p:cNvPr>
            <p:cNvSpPr/>
            <p:nvPr/>
          </p:nvSpPr>
          <p:spPr>
            <a:xfrm>
              <a:off x="8380399" y="2129724"/>
              <a:ext cx="556252" cy="2391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74" name="Rectángulo 173">
              <a:extLst>
                <a:ext uri="{FF2B5EF4-FFF2-40B4-BE49-F238E27FC236}">
                  <a16:creationId xmlns:a16="http://schemas.microsoft.com/office/drawing/2014/main" id="{63930C72-BB2A-FD40-A788-643DADC7E3C9}"/>
                </a:ext>
              </a:extLst>
            </p:cNvPr>
            <p:cNvSpPr/>
            <p:nvPr/>
          </p:nvSpPr>
          <p:spPr>
            <a:xfrm>
              <a:off x="8384262" y="2434235"/>
              <a:ext cx="556252" cy="1763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78" name="CuadroTexto 177">
            <a:extLst>
              <a:ext uri="{FF2B5EF4-FFF2-40B4-BE49-F238E27FC236}">
                <a16:creationId xmlns:a16="http://schemas.microsoft.com/office/drawing/2014/main" id="{B1C9A108-B99B-DA42-B934-6DC6B680E23F}"/>
              </a:ext>
            </a:extLst>
          </p:cNvPr>
          <p:cNvSpPr txBox="1"/>
          <p:nvPr/>
        </p:nvSpPr>
        <p:spPr>
          <a:xfrm>
            <a:off x="8452567" y="3518833"/>
            <a:ext cx="7857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/>
              <a:t>Cultura</a:t>
            </a:r>
          </a:p>
        </p:txBody>
      </p:sp>
      <p:sp>
        <p:nvSpPr>
          <p:cNvPr id="179" name="CuadroTexto 178">
            <a:extLst>
              <a:ext uri="{FF2B5EF4-FFF2-40B4-BE49-F238E27FC236}">
                <a16:creationId xmlns:a16="http://schemas.microsoft.com/office/drawing/2014/main" id="{84C45807-2DC8-964C-B9F0-A61427897E96}"/>
              </a:ext>
            </a:extLst>
          </p:cNvPr>
          <p:cNvSpPr txBox="1"/>
          <p:nvPr/>
        </p:nvSpPr>
        <p:spPr>
          <a:xfrm>
            <a:off x="8484275" y="4225284"/>
            <a:ext cx="78579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"/>
              <a:t>Cultura</a:t>
            </a:r>
          </a:p>
        </p:txBody>
      </p:sp>
      <p:sp>
        <p:nvSpPr>
          <p:cNvPr id="183" name="CuadroTexto 182">
            <a:extLst>
              <a:ext uri="{FF2B5EF4-FFF2-40B4-BE49-F238E27FC236}">
                <a16:creationId xmlns:a16="http://schemas.microsoft.com/office/drawing/2014/main" id="{3780B187-7972-024E-922F-136BEB7BB6D1}"/>
              </a:ext>
            </a:extLst>
          </p:cNvPr>
          <p:cNvSpPr txBox="1"/>
          <p:nvPr/>
        </p:nvSpPr>
        <p:spPr>
          <a:xfrm>
            <a:off x="8569593" y="3630872"/>
            <a:ext cx="21993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00"/>
              <a:t>$</a:t>
            </a:r>
          </a:p>
        </p:txBody>
      </p:sp>
      <p:sp>
        <p:nvSpPr>
          <p:cNvPr id="184" name="CuadroTexto 183">
            <a:extLst>
              <a:ext uri="{FF2B5EF4-FFF2-40B4-BE49-F238E27FC236}">
                <a16:creationId xmlns:a16="http://schemas.microsoft.com/office/drawing/2014/main" id="{02C7CB88-2F09-0D4D-BD89-B6048F3BC3E3}"/>
              </a:ext>
            </a:extLst>
          </p:cNvPr>
          <p:cNvSpPr txBox="1"/>
          <p:nvPr/>
        </p:nvSpPr>
        <p:spPr>
          <a:xfrm>
            <a:off x="8565298" y="4333248"/>
            <a:ext cx="205505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0"/>
              <a:t>$</a:t>
            </a:r>
          </a:p>
        </p:txBody>
      </p:sp>
      <p:grpSp>
        <p:nvGrpSpPr>
          <p:cNvPr id="86" name="Grupo 85">
            <a:extLst>
              <a:ext uri="{FF2B5EF4-FFF2-40B4-BE49-F238E27FC236}">
                <a16:creationId xmlns:a16="http://schemas.microsoft.com/office/drawing/2014/main" id="{22B0F2F9-7E30-3D45-AFF9-3AD75043EC23}"/>
              </a:ext>
            </a:extLst>
          </p:cNvPr>
          <p:cNvGrpSpPr/>
          <p:nvPr/>
        </p:nvGrpSpPr>
        <p:grpSpPr>
          <a:xfrm>
            <a:off x="65933" y="289777"/>
            <a:ext cx="9012133" cy="660651"/>
            <a:chOff x="53796" y="505677"/>
            <a:chExt cx="9012133" cy="660651"/>
          </a:xfrm>
        </p:grpSpPr>
        <p:sp>
          <p:nvSpPr>
            <p:cNvPr id="87" name="Rectángulo 86">
              <a:extLst>
                <a:ext uri="{FF2B5EF4-FFF2-40B4-BE49-F238E27FC236}">
                  <a16:creationId xmlns:a16="http://schemas.microsoft.com/office/drawing/2014/main" id="{4A66E35A-9453-1D41-B829-3B13219BF837}"/>
                </a:ext>
              </a:extLst>
            </p:cNvPr>
            <p:cNvSpPr/>
            <p:nvPr/>
          </p:nvSpPr>
          <p:spPr>
            <a:xfrm>
              <a:off x="936555" y="512487"/>
              <a:ext cx="678616" cy="5723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8" name="CuadroTexto 87">
              <a:extLst>
                <a:ext uri="{FF2B5EF4-FFF2-40B4-BE49-F238E27FC236}">
                  <a16:creationId xmlns:a16="http://schemas.microsoft.com/office/drawing/2014/main" id="{E64F3B39-6D1D-2A40-98D7-A31C9D93D125}"/>
                </a:ext>
              </a:extLst>
            </p:cNvPr>
            <p:cNvSpPr txBox="1"/>
            <p:nvPr/>
          </p:nvSpPr>
          <p:spPr>
            <a:xfrm>
              <a:off x="870918" y="671692"/>
              <a:ext cx="81945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50">
                  <a:solidFill>
                    <a:schemeClr val="bg1"/>
                  </a:solidFill>
                </a:rPr>
                <a:t>ESTRATO</a:t>
              </a:r>
            </a:p>
          </p:txBody>
        </p:sp>
        <p:sp>
          <p:nvSpPr>
            <p:cNvPr id="89" name="Rectángulo 88">
              <a:extLst>
                <a:ext uri="{FF2B5EF4-FFF2-40B4-BE49-F238E27FC236}">
                  <a16:creationId xmlns:a16="http://schemas.microsoft.com/office/drawing/2014/main" id="{C46702DF-6F6F-8B48-98E7-D0C96A49BC4C}"/>
                </a:ext>
              </a:extLst>
            </p:cNvPr>
            <p:cNvSpPr/>
            <p:nvPr/>
          </p:nvSpPr>
          <p:spPr>
            <a:xfrm>
              <a:off x="120100" y="527645"/>
              <a:ext cx="678616" cy="57232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0" name="CuadroTexto 89">
              <a:extLst>
                <a:ext uri="{FF2B5EF4-FFF2-40B4-BE49-F238E27FC236}">
                  <a16:creationId xmlns:a16="http://schemas.microsoft.com/office/drawing/2014/main" id="{29787DB2-1276-C14D-A370-B99CAB9C44C9}"/>
                </a:ext>
              </a:extLst>
            </p:cNvPr>
            <p:cNvSpPr txBox="1"/>
            <p:nvPr/>
          </p:nvSpPr>
          <p:spPr>
            <a:xfrm>
              <a:off x="53796" y="713677"/>
              <a:ext cx="84029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800" b="1"/>
                <a:t>PRODUCTOS</a:t>
              </a:r>
            </a:p>
          </p:txBody>
        </p:sp>
        <p:sp>
          <p:nvSpPr>
            <p:cNvPr id="91" name="Rectángulo 90">
              <a:extLst>
                <a:ext uri="{FF2B5EF4-FFF2-40B4-BE49-F238E27FC236}">
                  <a16:creationId xmlns:a16="http://schemas.microsoft.com/office/drawing/2014/main" id="{83DB1836-D91E-9D48-AFAB-89B559087B8D}"/>
                </a:ext>
              </a:extLst>
            </p:cNvPr>
            <p:cNvSpPr/>
            <p:nvPr/>
          </p:nvSpPr>
          <p:spPr>
            <a:xfrm>
              <a:off x="1787263" y="505677"/>
              <a:ext cx="678616" cy="57232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2" name="CuadroTexto 91">
              <a:extLst>
                <a:ext uri="{FF2B5EF4-FFF2-40B4-BE49-F238E27FC236}">
                  <a16:creationId xmlns:a16="http://schemas.microsoft.com/office/drawing/2014/main" id="{F77D0C02-61CE-D040-A463-05785E0D8973}"/>
                </a:ext>
              </a:extLst>
            </p:cNvPr>
            <p:cNvSpPr txBox="1"/>
            <p:nvPr/>
          </p:nvSpPr>
          <p:spPr>
            <a:xfrm>
              <a:off x="1747134" y="676424"/>
              <a:ext cx="78418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800">
                  <a:solidFill>
                    <a:schemeClr val="bg1"/>
                  </a:solidFill>
                </a:rPr>
                <a:t>CAPACIDAD</a:t>
              </a:r>
            </a:p>
          </p:txBody>
        </p:sp>
        <p:sp>
          <p:nvSpPr>
            <p:cNvPr id="93" name="Rectángulo 92">
              <a:extLst>
                <a:ext uri="{FF2B5EF4-FFF2-40B4-BE49-F238E27FC236}">
                  <a16:creationId xmlns:a16="http://schemas.microsoft.com/office/drawing/2014/main" id="{F32341FB-421B-9E45-B56C-0E6F499D0B09}"/>
                </a:ext>
              </a:extLst>
            </p:cNvPr>
            <p:cNvSpPr/>
            <p:nvPr/>
          </p:nvSpPr>
          <p:spPr>
            <a:xfrm>
              <a:off x="2571240" y="558417"/>
              <a:ext cx="678616" cy="572326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4" name="CuadroTexto 93">
              <a:extLst>
                <a:ext uri="{FF2B5EF4-FFF2-40B4-BE49-F238E27FC236}">
                  <a16:creationId xmlns:a16="http://schemas.microsoft.com/office/drawing/2014/main" id="{7E3842BE-0CE8-1E4B-B255-2C524485B1C5}"/>
                </a:ext>
              </a:extLst>
            </p:cNvPr>
            <p:cNvSpPr txBox="1"/>
            <p:nvPr/>
          </p:nvSpPr>
          <p:spPr>
            <a:xfrm>
              <a:off x="2596555" y="707196"/>
              <a:ext cx="70083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50"/>
                <a:t>PRECIO</a:t>
              </a:r>
            </a:p>
          </p:txBody>
        </p:sp>
        <p:sp>
          <p:nvSpPr>
            <p:cNvPr id="95" name="Rectángulo 94">
              <a:extLst>
                <a:ext uri="{FF2B5EF4-FFF2-40B4-BE49-F238E27FC236}">
                  <a16:creationId xmlns:a16="http://schemas.microsoft.com/office/drawing/2014/main" id="{78CD7F05-AD11-BA49-A9F1-AF1B7655559A}"/>
                </a:ext>
              </a:extLst>
            </p:cNvPr>
            <p:cNvSpPr/>
            <p:nvPr/>
          </p:nvSpPr>
          <p:spPr>
            <a:xfrm>
              <a:off x="3401017" y="536223"/>
              <a:ext cx="678616" cy="572326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6" name="CuadroTexto 95">
              <a:extLst>
                <a:ext uri="{FF2B5EF4-FFF2-40B4-BE49-F238E27FC236}">
                  <a16:creationId xmlns:a16="http://schemas.microsoft.com/office/drawing/2014/main" id="{48440C4A-B0B0-1F4F-9316-3176A9CBCB83}"/>
                </a:ext>
              </a:extLst>
            </p:cNvPr>
            <p:cNvSpPr txBox="1"/>
            <p:nvPr/>
          </p:nvSpPr>
          <p:spPr>
            <a:xfrm flipH="1">
              <a:off x="3337600" y="676483"/>
              <a:ext cx="107850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>
                  <a:solidFill>
                    <a:schemeClr val="bg1"/>
                  </a:solidFill>
                </a:rPr>
                <a:t>PROCESO</a:t>
              </a:r>
            </a:p>
          </p:txBody>
        </p:sp>
        <p:sp>
          <p:nvSpPr>
            <p:cNvPr id="97" name="Rectángulo 96">
              <a:extLst>
                <a:ext uri="{FF2B5EF4-FFF2-40B4-BE49-F238E27FC236}">
                  <a16:creationId xmlns:a16="http://schemas.microsoft.com/office/drawing/2014/main" id="{60C2E700-BF45-9F4F-98F9-84AF95CF5E23}"/>
                </a:ext>
              </a:extLst>
            </p:cNvPr>
            <p:cNvSpPr/>
            <p:nvPr/>
          </p:nvSpPr>
          <p:spPr>
            <a:xfrm>
              <a:off x="4211517" y="527645"/>
              <a:ext cx="678616" cy="572326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8" name="CuadroTexto 97">
              <a:extLst>
                <a:ext uri="{FF2B5EF4-FFF2-40B4-BE49-F238E27FC236}">
                  <a16:creationId xmlns:a16="http://schemas.microsoft.com/office/drawing/2014/main" id="{DE223C83-F7C7-B746-AB49-FEB8115D7FC6}"/>
                </a:ext>
              </a:extLst>
            </p:cNvPr>
            <p:cNvSpPr txBox="1"/>
            <p:nvPr/>
          </p:nvSpPr>
          <p:spPr>
            <a:xfrm>
              <a:off x="4152564" y="676424"/>
              <a:ext cx="81304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50">
                  <a:solidFill>
                    <a:schemeClr val="bg1"/>
                  </a:solidFill>
                </a:rPr>
                <a:t>INSUMOS</a:t>
              </a:r>
            </a:p>
          </p:txBody>
        </p:sp>
        <p:sp>
          <p:nvSpPr>
            <p:cNvPr id="99" name="Rectángulo 98">
              <a:extLst>
                <a:ext uri="{FF2B5EF4-FFF2-40B4-BE49-F238E27FC236}">
                  <a16:creationId xmlns:a16="http://schemas.microsoft.com/office/drawing/2014/main" id="{E2576656-3503-814B-9A97-FF66656D787A}"/>
                </a:ext>
              </a:extLst>
            </p:cNvPr>
            <p:cNvSpPr/>
            <p:nvPr/>
          </p:nvSpPr>
          <p:spPr>
            <a:xfrm>
              <a:off x="5031583" y="541109"/>
              <a:ext cx="678616" cy="572326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0" name="CuadroTexto 99">
              <a:extLst>
                <a:ext uri="{FF2B5EF4-FFF2-40B4-BE49-F238E27FC236}">
                  <a16:creationId xmlns:a16="http://schemas.microsoft.com/office/drawing/2014/main" id="{21A77A9C-18D7-224E-B733-A352CE98FEDE}"/>
                </a:ext>
              </a:extLst>
            </p:cNvPr>
            <p:cNvSpPr txBox="1"/>
            <p:nvPr/>
          </p:nvSpPr>
          <p:spPr>
            <a:xfrm>
              <a:off x="5019171" y="676424"/>
              <a:ext cx="70083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50">
                  <a:solidFill>
                    <a:schemeClr val="bg1"/>
                  </a:solidFill>
                </a:rPr>
                <a:t>DISEÑO</a:t>
              </a:r>
            </a:p>
          </p:txBody>
        </p:sp>
        <p:sp>
          <p:nvSpPr>
            <p:cNvPr id="101" name="Rectángulo 100">
              <a:extLst>
                <a:ext uri="{FF2B5EF4-FFF2-40B4-BE49-F238E27FC236}">
                  <a16:creationId xmlns:a16="http://schemas.microsoft.com/office/drawing/2014/main" id="{610132DA-3A61-CC49-8057-492A99FEC112}"/>
                </a:ext>
              </a:extLst>
            </p:cNvPr>
            <p:cNvSpPr/>
            <p:nvPr/>
          </p:nvSpPr>
          <p:spPr>
            <a:xfrm>
              <a:off x="5834059" y="558417"/>
              <a:ext cx="678616" cy="5723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9" name="CuadroTexto 108">
              <a:extLst>
                <a:ext uri="{FF2B5EF4-FFF2-40B4-BE49-F238E27FC236}">
                  <a16:creationId xmlns:a16="http://schemas.microsoft.com/office/drawing/2014/main" id="{6992CB86-0AB9-E44F-B18A-A7E40EBC4AE8}"/>
                </a:ext>
              </a:extLst>
            </p:cNvPr>
            <p:cNvSpPr txBox="1"/>
            <p:nvPr/>
          </p:nvSpPr>
          <p:spPr>
            <a:xfrm>
              <a:off x="5785974" y="674401"/>
              <a:ext cx="7857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800"/>
                <a:t>EXPRESIÓN</a:t>
              </a:r>
            </a:p>
            <a:p>
              <a:pPr algn="ctr"/>
              <a:r>
                <a:rPr lang="es-MX" sz="800"/>
                <a:t>CULTURAL</a:t>
              </a:r>
            </a:p>
          </p:txBody>
        </p:sp>
        <p:sp>
          <p:nvSpPr>
            <p:cNvPr id="110" name="Rectángulo 109">
              <a:extLst>
                <a:ext uri="{FF2B5EF4-FFF2-40B4-BE49-F238E27FC236}">
                  <a16:creationId xmlns:a16="http://schemas.microsoft.com/office/drawing/2014/main" id="{5C52CCDA-D37C-1A4B-BC5A-FA0880B8CEA2}"/>
                </a:ext>
              </a:extLst>
            </p:cNvPr>
            <p:cNvSpPr/>
            <p:nvPr/>
          </p:nvSpPr>
          <p:spPr>
            <a:xfrm>
              <a:off x="6662919" y="580385"/>
              <a:ext cx="678616" cy="572326"/>
            </a:xfrm>
            <a:prstGeom prst="rect">
              <a:avLst/>
            </a:prstGeom>
            <a:solidFill>
              <a:srgbClr val="FF259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1" name="CuadroTexto 110">
              <a:extLst>
                <a:ext uri="{FF2B5EF4-FFF2-40B4-BE49-F238E27FC236}">
                  <a16:creationId xmlns:a16="http://schemas.microsoft.com/office/drawing/2014/main" id="{A01FD198-1421-5C46-9B33-5ED976072871}"/>
                </a:ext>
              </a:extLst>
            </p:cNvPr>
            <p:cNvSpPr txBox="1"/>
            <p:nvPr/>
          </p:nvSpPr>
          <p:spPr>
            <a:xfrm>
              <a:off x="6695627" y="685451"/>
              <a:ext cx="6751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000">
                  <a:solidFill>
                    <a:schemeClr val="bg1"/>
                  </a:solidFill>
                </a:rPr>
                <a:t>OTROS </a:t>
              </a:r>
            </a:p>
            <a:p>
              <a:pPr algn="ctr"/>
              <a:r>
                <a:rPr lang="es-MX" sz="1000">
                  <a:solidFill>
                    <a:schemeClr val="bg1"/>
                  </a:solidFill>
                </a:rPr>
                <a:t>USOS</a:t>
              </a:r>
            </a:p>
          </p:txBody>
        </p:sp>
        <p:sp>
          <p:nvSpPr>
            <p:cNvPr id="114" name="Rectángulo 113">
              <a:extLst>
                <a:ext uri="{FF2B5EF4-FFF2-40B4-BE49-F238E27FC236}">
                  <a16:creationId xmlns:a16="http://schemas.microsoft.com/office/drawing/2014/main" id="{1789F352-4A5B-334C-91A2-E8DB2198F710}"/>
                </a:ext>
              </a:extLst>
            </p:cNvPr>
            <p:cNvSpPr/>
            <p:nvPr/>
          </p:nvSpPr>
          <p:spPr>
            <a:xfrm>
              <a:off x="7491777" y="588963"/>
              <a:ext cx="678616" cy="57232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5" name="CuadroTexto 114">
              <a:extLst>
                <a:ext uri="{FF2B5EF4-FFF2-40B4-BE49-F238E27FC236}">
                  <a16:creationId xmlns:a16="http://schemas.microsoft.com/office/drawing/2014/main" id="{0A82D1C7-EE0E-5947-8D5B-73319B6B4CD8}"/>
                </a:ext>
              </a:extLst>
            </p:cNvPr>
            <p:cNvSpPr txBox="1"/>
            <p:nvPr/>
          </p:nvSpPr>
          <p:spPr>
            <a:xfrm>
              <a:off x="7422614" y="764527"/>
              <a:ext cx="81945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900">
                  <a:solidFill>
                    <a:schemeClr val="bg1"/>
                  </a:solidFill>
                </a:rPr>
                <a:t>COMERCIO</a:t>
              </a:r>
            </a:p>
          </p:txBody>
        </p:sp>
        <p:sp>
          <p:nvSpPr>
            <p:cNvPr id="116" name="Rectángulo 115">
              <a:extLst>
                <a:ext uri="{FF2B5EF4-FFF2-40B4-BE49-F238E27FC236}">
                  <a16:creationId xmlns:a16="http://schemas.microsoft.com/office/drawing/2014/main" id="{E66535CF-332C-8845-8672-05B29709EE42}"/>
                </a:ext>
              </a:extLst>
            </p:cNvPr>
            <p:cNvSpPr/>
            <p:nvPr/>
          </p:nvSpPr>
          <p:spPr>
            <a:xfrm>
              <a:off x="8323819" y="594002"/>
              <a:ext cx="678616" cy="572326"/>
            </a:xfrm>
            <a:prstGeom prst="rect">
              <a:avLst/>
            </a:prstGeom>
            <a:solidFill>
              <a:srgbClr val="FFBB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7" name="CuadroTexto 116">
              <a:extLst>
                <a:ext uri="{FF2B5EF4-FFF2-40B4-BE49-F238E27FC236}">
                  <a16:creationId xmlns:a16="http://schemas.microsoft.com/office/drawing/2014/main" id="{DA7F6094-442D-A74F-B377-B6FB947B0532}"/>
                </a:ext>
              </a:extLst>
            </p:cNvPr>
            <p:cNvSpPr txBox="1"/>
            <p:nvPr/>
          </p:nvSpPr>
          <p:spPr>
            <a:xfrm>
              <a:off x="8291358" y="712586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900"/>
                <a:t>NICHO DE</a:t>
              </a:r>
            </a:p>
            <a:p>
              <a:pPr algn="ctr"/>
              <a:r>
                <a:rPr lang="es-MX" sz="900"/>
                <a:t>MERCADO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009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1F96A468-185C-074C-991E-089436F0A413}"/>
              </a:ext>
            </a:extLst>
          </p:cNvPr>
          <p:cNvSpPr/>
          <p:nvPr/>
        </p:nvSpPr>
        <p:spPr>
          <a:xfrm>
            <a:off x="936555" y="1967299"/>
            <a:ext cx="678616" cy="572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BAFC17E-58FD-9349-8E38-9CACE45CADC5}"/>
              </a:ext>
            </a:extLst>
          </p:cNvPr>
          <p:cNvSpPr/>
          <p:nvPr/>
        </p:nvSpPr>
        <p:spPr>
          <a:xfrm>
            <a:off x="936555" y="1285957"/>
            <a:ext cx="678616" cy="572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4" name="CuadroTexto 103">
            <a:extLst>
              <a:ext uri="{FF2B5EF4-FFF2-40B4-BE49-F238E27FC236}">
                <a16:creationId xmlns:a16="http://schemas.microsoft.com/office/drawing/2014/main" id="{AA6C1200-7254-D847-BA1E-61C9524D3267}"/>
              </a:ext>
            </a:extLst>
          </p:cNvPr>
          <p:cNvSpPr txBox="1"/>
          <p:nvPr/>
        </p:nvSpPr>
        <p:spPr>
          <a:xfrm>
            <a:off x="929454" y="1386551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>
                <a:solidFill>
                  <a:schemeClr val="bg1"/>
                </a:solidFill>
              </a:rPr>
              <a:t>Artista</a:t>
            </a:r>
          </a:p>
        </p:txBody>
      </p:sp>
      <p:sp>
        <p:nvSpPr>
          <p:cNvPr id="108" name="CuadroTexto 107">
            <a:extLst>
              <a:ext uri="{FF2B5EF4-FFF2-40B4-BE49-F238E27FC236}">
                <a16:creationId xmlns:a16="http://schemas.microsoft.com/office/drawing/2014/main" id="{86F8B940-37C4-F940-A116-2EC002D91DE6}"/>
              </a:ext>
            </a:extLst>
          </p:cNvPr>
          <p:cNvSpPr txBox="1"/>
          <p:nvPr/>
        </p:nvSpPr>
        <p:spPr>
          <a:xfrm>
            <a:off x="896614" y="2032862"/>
            <a:ext cx="7649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100">
                <a:solidFill>
                  <a:schemeClr val="bg1"/>
                </a:solidFill>
              </a:rPr>
              <a:t>Taller</a:t>
            </a:r>
          </a:p>
          <a:p>
            <a:pPr algn="ctr"/>
            <a:r>
              <a:rPr lang="es-MX" sz="1100">
                <a:solidFill>
                  <a:schemeClr val="bg1"/>
                </a:solidFill>
              </a:rPr>
              <a:t>artesanal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7F1A1346-E2EC-C049-AB23-FBF068A77816}"/>
              </a:ext>
            </a:extLst>
          </p:cNvPr>
          <p:cNvGrpSpPr/>
          <p:nvPr/>
        </p:nvGrpSpPr>
        <p:grpSpPr>
          <a:xfrm>
            <a:off x="72524" y="1279147"/>
            <a:ext cx="796649" cy="1253668"/>
            <a:chOff x="72524" y="1279147"/>
            <a:chExt cx="796649" cy="1253668"/>
          </a:xfrm>
        </p:grpSpPr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D612C1FD-44BD-AC4E-9FB0-6F38CABBC0AF}"/>
                </a:ext>
              </a:extLst>
            </p:cNvPr>
            <p:cNvSpPr/>
            <p:nvPr/>
          </p:nvSpPr>
          <p:spPr>
            <a:xfrm>
              <a:off x="132461" y="1960489"/>
              <a:ext cx="678616" cy="57232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65D10651-637A-1744-910C-EC9A9F8BD317}"/>
                </a:ext>
              </a:extLst>
            </p:cNvPr>
            <p:cNvSpPr/>
            <p:nvPr/>
          </p:nvSpPr>
          <p:spPr>
            <a:xfrm>
              <a:off x="132461" y="1279147"/>
              <a:ext cx="678616" cy="57232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2" name="CuadroTexto 111">
              <a:extLst>
                <a:ext uri="{FF2B5EF4-FFF2-40B4-BE49-F238E27FC236}">
                  <a16:creationId xmlns:a16="http://schemas.microsoft.com/office/drawing/2014/main" id="{B942FF8B-CE69-5D49-BED0-15AEC7E7BE9C}"/>
                </a:ext>
              </a:extLst>
            </p:cNvPr>
            <p:cNvSpPr txBox="1"/>
            <p:nvPr/>
          </p:nvSpPr>
          <p:spPr>
            <a:xfrm>
              <a:off x="72524" y="1423424"/>
              <a:ext cx="78739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100">
                  <a:solidFill>
                    <a:schemeClr val="bg2"/>
                  </a:solidFill>
                </a:rPr>
                <a:t>Artesanía</a:t>
              </a:r>
            </a:p>
          </p:txBody>
        </p:sp>
        <p:sp>
          <p:nvSpPr>
            <p:cNvPr id="113" name="CuadroTexto 112">
              <a:extLst>
                <a:ext uri="{FF2B5EF4-FFF2-40B4-BE49-F238E27FC236}">
                  <a16:creationId xmlns:a16="http://schemas.microsoft.com/office/drawing/2014/main" id="{E4DA91F6-88EF-F240-99DB-159688DDA604}"/>
                </a:ext>
              </a:extLst>
            </p:cNvPr>
            <p:cNvSpPr txBox="1"/>
            <p:nvPr/>
          </p:nvSpPr>
          <p:spPr>
            <a:xfrm>
              <a:off x="81778" y="2046873"/>
              <a:ext cx="78739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100">
                  <a:solidFill>
                    <a:schemeClr val="bg2"/>
                  </a:solidFill>
                </a:rPr>
                <a:t>Artesanía</a:t>
              </a:r>
            </a:p>
            <a:p>
              <a:pPr algn="ctr"/>
              <a:r>
                <a:rPr lang="es-MX" sz="1100">
                  <a:solidFill>
                    <a:schemeClr val="bg2"/>
                  </a:solidFill>
                </a:rPr>
                <a:t>mixta</a:t>
              </a: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59E9F7B4-67D5-EB48-B4C7-4F24D671AF17}"/>
              </a:ext>
            </a:extLst>
          </p:cNvPr>
          <p:cNvGrpSpPr/>
          <p:nvPr/>
        </p:nvGrpSpPr>
        <p:grpSpPr>
          <a:xfrm>
            <a:off x="1787263" y="1279147"/>
            <a:ext cx="5554272" cy="1328376"/>
            <a:chOff x="1787263" y="1279147"/>
            <a:chExt cx="5554272" cy="1328376"/>
          </a:xfrm>
        </p:grpSpPr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B11B005B-F258-AA45-B641-58B18DAE0181}"/>
                </a:ext>
              </a:extLst>
            </p:cNvPr>
            <p:cNvSpPr/>
            <p:nvPr/>
          </p:nvSpPr>
          <p:spPr>
            <a:xfrm>
              <a:off x="1787263" y="1960489"/>
              <a:ext cx="678616" cy="57232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4636A42C-7D84-1D44-94E7-7B8A664C916A}"/>
                </a:ext>
              </a:extLst>
            </p:cNvPr>
            <p:cNvSpPr/>
            <p:nvPr/>
          </p:nvSpPr>
          <p:spPr>
            <a:xfrm>
              <a:off x="1787263" y="1279147"/>
              <a:ext cx="678616" cy="57232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5" name="CuadroTexto 104">
              <a:extLst>
                <a:ext uri="{FF2B5EF4-FFF2-40B4-BE49-F238E27FC236}">
                  <a16:creationId xmlns:a16="http://schemas.microsoft.com/office/drawing/2014/main" id="{A6146D5E-00AD-2645-9351-5915E568E201}"/>
                </a:ext>
              </a:extLst>
            </p:cNvPr>
            <p:cNvSpPr txBox="1"/>
            <p:nvPr/>
          </p:nvSpPr>
          <p:spPr>
            <a:xfrm>
              <a:off x="1981928" y="1419614"/>
              <a:ext cx="4187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18" name="CuadroTexto 117">
              <a:extLst>
                <a:ext uri="{FF2B5EF4-FFF2-40B4-BE49-F238E27FC236}">
                  <a16:creationId xmlns:a16="http://schemas.microsoft.com/office/drawing/2014/main" id="{3B311D33-C4C6-4947-9701-305C98D0F199}"/>
                </a:ext>
              </a:extLst>
            </p:cNvPr>
            <p:cNvSpPr txBox="1"/>
            <p:nvPr/>
          </p:nvSpPr>
          <p:spPr>
            <a:xfrm>
              <a:off x="1908574" y="2102868"/>
              <a:ext cx="510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>
                  <a:solidFill>
                    <a:schemeClr val="bg1"/>
                  </a:solidFill>
                </a:rPr>
                <a:t>100</a:t>
              </a: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08615BA7-AB63-7948-8807-52249BBE49E2}"/>
                </a:ext>
              </a:extLst>
            </p:cNvPr>
            <p:cNvSpPr/>
            <p:nvPr/>
          </p:nvSpPr>
          <p:spPr>
            <a:xfrm>
              <a:off x="2580951" y="1982457"/>
              <a:ext cx="678616" cy="572326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95CBB02B-1960-484C-A331-D342F3915173}"/>
                </a:ext>
              </a:extLst>
            </p:cNvPr>
            <p:cNvSpPr/>
            <p:nvPr/>
          </p:nvSpPr>
          <p:spPr>
            <a:xfrm>
              <a:off x="2580951" y="1301115"/>
              <a:ext cx="678616" cy="572326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2" name="CuadroTexto 121">
              <a:extLst>
                <a:ext uri="{FF2B5EF4-FFF2-40B4-BE49-F238E27FC236}">
                  <a16:creationId xmlns:a16="http://schemas.microsoft.com/office/drawing/2014/main" id="{9129887C-0A66-5646-98CD-627678548C9A}"/>
                </a:ext>
              </a:extLst>
            </p:cNvPr>
            <p:cNvSpPr txBox="1"/>
            <p:nvPr/>
          </p:nvSpPr>
          <p:spPr>
            <a:xfrm>
              <a:off x="2622931" y="1414305"/>
              <a:ext cx="8333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>
                  <a:solidFill>
                    <a:schemeClr val="bg1"/>
                  </a:solidFill>
                </a:rPr>
                <a:t>5,000</a:t>
              </a:r>
            </a:p>
          </p:txBody>
        </p:sp>
        <p:sp>
          <p:nvSpPr>
            <p:cNvPr id="123" name="CuadroTexto 122">
              <a:extLst>
                <a:ext uri="{FF2B5EF4-FFF2-40B4-BE49-F238E27FC236}">
                  <a16:creationId xmlns:a16="http://schemas.microsoft.com/office/drawing/2014/main" id="{B0DBC003-AAC6-2046-A7AB-42836FBCE0BB}"/>
                </a:ext>
              </a:extLst>
            </p:cNvPr>
            <p:cNvSpPr txBox="1"/>
            <p:nvPr/>
          </p:nvSpPr>
          <p:spPr>
            <a:xfrm>
              <a:off x="2683778" y="2092763"/>
              <a:ext cx="689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>
                  <a:solidFill>
                    <a:schemeClr val="bg1"/>
                  </a:solidFill>
                </a:rPr>
                <a:t>300</a:t>
              </a:r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65C5ED13-802A-2E47-B0B7-147547F2B17A}"/>
                </a:ext>
              </a:extLst>
            </p:cNvPr>
            <p:cNvSpPr/>
            <p:nvPr/>
          </p:nvSpPr>
          <p:spPr>
            <a:xfrm>
              <a:off x="3401017" y="1991035"/>
              <a:ext cx="678616" cy="572326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599C6C76-8A2B-CC40-996E-1EBB4FFA0471}"/>
                </a:ext>
              </a:extLst>
            </p:cNvPr>
            <p:cNvSpPr/>
            <p:nvPr/>
          </p:nvSpPr>
          <p:spPr>
            <a:xfrm>
              <a:off x="3401017" y="1309693"/>
              <a:ext cx="678616" cy="572326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6" name="CuadroTexto 105">
              <a:extLst>
                <a:ext uri="{FF2B5EF4-FFF2-40B4-BE49-F238E27FC236}">
                  <a16:creationId xmlns:a16="http://schemas.microsoft.com/office/drawing/2014/main" id="{6A2EF058-D753-874E-8803-DEDBD1ED5698}"/>
                </a:ext>
              </a:extLst>
            </p:cNvPr>
            <p:cNvSpPr txBox="1"/>
            <p:nvPr/>
          </p:nvSpPr>
          <p:spPr>
            <a:xfrm>
              <a:off x="3358205" y="1454039"/>
              <a:ext cx="78258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100">
                  <a:solidFill>
                    <a:schemeClr val="bg1"/>
                  </a:solidFill>
                </a:rPr>
                <a:t>Individual</a:t>
              </a:r>
            </a:p>
          </p:txBody>
        </p:sp>
        <p:sp>
          <p:nvSpPr>
            <p:cNvPr id="128" name="CuadroTexto 127">
              <a:extLst>
                <a:ext uri="{FF2B5EF4-FFF2-40B4-BE49-F238E27FC236}">
                  <a16:creationId xmlns:a16="http://schemas.microsoft.com/office/drawing/2014/main" id="{D00F2977-4607-6B45-B9E6-C7AA35ACAABD}"/>
                </a:ext>
              </a:extLst>
            </p:cNvPr>
            <p:cNvSpPr txBox="1"/>
            <p:nvPr/>
          </p:nvSpPr>
          <p:spPr>
            <a:xfrm>
              <a:off x="3422729" y="2150444"/>
              <a:ext cx="6078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100">
                  <a:solidFill>
                    <a:schemeClr val="bg1"/>
                  </a:solidFill>
                </a:rPr>
                <a:t>Grupal</a:t>
              </a:r>
            </a:p>
          </p:txBody>
        </p:sp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5F6C3661-53BF-C447-81BA-29CB59EC3458}"/>
                </a:ext>
              </a:extLst>
            </p:cNvPr>
            <p:cNvSpPr/>
            <p:nvPr/>
          </p:nvSpPr>
          <p:spPr>
            <a:xfrm>
              <a:off x="4211517" y="1982457"/>
              <a:ext cx="678616" cy="572326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9" name="Rectángulo 48">
              <a:extLst>
                <a:ext uri="{FF2B5EF4-FFF2-40B4-BE49-F238E27FC236}">
                  <a16:creationId xmlns:a16="http://schemas.microsoft.com/office/drawing/2014/main" id="{DB9D05EC-6B27-7C45-BEA7-B2CA2DF4E890}"/>
                </a:ext>
              </a:extLst>
            </p:cNvPr>
            <p:cNvSpPr/>
            <p:nvPr/>
          </p:nvSpPr>
          <p:spPr>
            <a:xfrm>
              <a:off x="4211517" y="1301115"/>
              <a:ext cx="678616" cy="572326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7" name="CuadroTexto 106">
              <a:extLst>
                <a:ext uri="{FF2B5EF4-FFF2-40B4-BE49-F238E27FC236}">
                  <a16:creationId xmlns:a16="http://schemas.microsoft.com/office/drawing/2014/main" id="{7FB39E4F-5A03-A04F-B697-B33A8C83AF70}"/>
                </a:ext>
              </a:extLst>
            </p:cNvPr>
            <p:cNvSpPr txBox="1"/>
            <p:nvPr/>
          </p:nvSpPr>
          <p:spPr>
            <a:xfrm>
              <a:off x="4380263" y="1419613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80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36" name="CuadroTexto 135">
              <a:extLst>
                <a:ext uri="{FF2B5EF4-FFF2-40B4-BE49-F238E27FC236}">
                  <a16:creationId xmlns:a16="http://schemas.microsoft.com/office/drawing/2014/main" id="{C3F92E0A-5CBE-264F-91B1-529B821D652E}"/>
                </a:ext>
              </a:extLst>
            </p:cNvPr>
            <p:cNvSpPr txBox="1"/>
            <p:nvPr/>
          </p:nvSpPr>
          <p:spPr>
            <a:xfrm>
              <a:off x="4375228" y="206222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80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80" name="Rectángulo 79">
              <a:extLst>
                <a:ext uri="{FF2B5EF4-FFF2-40B4-BE49-F238E27FC236}">
                  <a16:creationId xmlns:a16="http://schemas.microsoft.com/office/drawing/2014/main" id="{801006BF-1730-E445-8415-B88DC1939BDA}"/>
                </a:ext>
              </a:extLst>
            </p:cNvPr>
            <p:cNvSpPr/>
            <p:nvPr/>
          </p:nvSpPr>
          <p:spPr>
            <a:xfrm>
              <a:off x="5031583" y="1995921"/>
              <a:ext cx="678616" cy="572326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1" name="Rectángulo 80">
              <a:extLst>
                <a:ext uri="{FF2B5EF4-FFF2-40B4-BE49-F238E27FC236}">
                  <a16:creationId xmlns:a16="http://schemas.microsoft.com/office/drawing/2014/main" id="{0C9DBA73-9582-D043-A7BD-DDF59F514FBF}"/>
                </a:ext>
              </a:extLst>
            </p:cNvPr>
            <p:cNvSpPr/>
            <p:nvPr/>
          </p:nvSpPr>
          <p:spPr>
            <a:xfrm>
              <a:off x="5031583" y="1314579"/>
              <a:ext cx="678616" cy="572326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7" name="CuadroTexto 136">
              <a:extLst>
                <a:ext uri="{FF2B5EF4-FFF2-40B4-BE49-F238E27FC236}">
                  <a16:creationId xmlns:a16="http://schemas.microsoft.com/office/drawing/2014/main" id="{70CFA09F-4F7A-7647-A0A2-1324A4A66149}"/>
                </a:ext>
              </a:extLst>
            </p:cNvPr>
            <p:cNvSpPr txBox="1"/>
            <p:nvPr/>
          </p:nvSpPr>
          <p:spPr>
            <a:xfrm>
              <a:off x="5191393" y="1423341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80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41" name="CuadroTexto 140">
              <a:extLst>
                <a:ext uri="{FF2B5EF4-FFF2-40B4-BE49-F238E27FC236}">
                  <a16:creationId xmlns:a16="http://schemas.microsoft.com/office/drawing/2014/main" id="{0021B2A2-3BEC-AA44-A908-7A31CD8DABC0}"/>
                </a:ext>
              </a:extLst>
            </p:cNvPr>
            <p:cNvSpPr txBox="1"/>
            <p:nvPr/>
          </p:nvSpPr>
          <p:spPr>
            <a:xfrm>
              <a:off x="5186358" y="206594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80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72" name="Rectángulo 71">
              <a:extLst>
                <a:ext uri="{FF2B5EF4-FFF2-40B4-BE49-F238E27FC236}">
                  <a16:creationId xmlns:a16="http://schemas.microsoft.com/office/drawing/2014/main" id="{B04F4416-4ECC-F24A-B11D-57817B7B14AE}"/>
                </a:ext>
              </a:extLst>
            </p:cNvPr>
            <p:cNvSpPr/>
            <p:nvPr/>
          </p:nvSpPr>
          <p:spPr>
            <a:xfrm>
              <a:off x="5834059" y="2013229"/>
              <a:ext cx="678616" cy="5723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3" name="Rectángulo 72">
              <a:extLst>
                <a:ext uri="{FF2B5EF4-FFF2-40B4-BE49-F238E27FC236}">
                  <a16:creationId xmlns:a16="http://schemas.microsoft.com/office/drawing/2014/main" id="{FD7EF816-3AE3-F145-A2C6-F1D408BE3C50}"/>
                </a:ext>
              </a:extLst>
            </p:cNvPr>
            <p:cNvSpPr/>
            <p:nvPr/>
          </p:nvSpPr>
          <p:spPr>
            <a:xfrm>
              <a:off x="5834059" y="1331887"/>
              <a:ext cx="678616" cy="5723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42" name="CuadroTexto 141">
              <a:extLst>
                <a:ext uri="{FF2B5EF4-FFF2-40B4-BE49-F238E27FC236}">
                  <a16:creationId xmlns:a16="http://schemas.microsoft.com/office/drawing/2014/main" id="{04ECBDA2-5277-AD45-B0D1-9D37A4C2F6BC}"/>
                </a:ext>
              </a:extLst>
            </p:cNvPr>
            <p:cNvSpPr txBox="1"/>
            <p:nvPr/>
          </p:nvSpPr>
          <p:spPr>
            <a:xfrm>
              <a:off x="6001356" y="143776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80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46" name="CuadroTexto 145">
              <a:extLst>
                <a:ext uri="{FF2B5EF4-FFF2-40B4-BE49-F238E27FC236}">
                  <a16:creationId xmlns:a16="http://schemas.microsoft.com/office/drawing/2014/main" id="{182A9B0D-FB07-FA44-AC0B-BA9855B46BAD}"/>
                </a:ext>
              </a:extLst>
            </p:cNvPr>
            <p:cNvSpPr txBox="1"/>
            <p:nvPr/>
          </p:nvSpPr>
          <p:spPr>
            <a:xfrm>
              <a:off x="5996321" y="2080373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80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56" name="Rectángulo 55">
              <a:extLst>
                <a:ext uri="{FF2B5EF4-FFF2-40B4-BE49-F238E27FC236}">
                  <a16:creationId xmlns:a16="http://schemas.microsoft.com/office/drawing/2014/main" id="{92EB8B7F-BCB2-A04B-B063-8CB350C80D68}"/>
                </a:ext>
              </a:extLst>
            </p:cNvPr>
            <p:cNvSpPr/>
            <p:nvPr/>
          </p:nvSpPr>
          <p:spPr>
            <a:xfrm>
              <a:off x="6662919" y="2035197"/>
              <a:ext cx="678616" cy="572326"/>
            </a:xfrm>
            <a:prstGeom prst="rect">
              <a:avLst/>
            </a:prstGeom>
            <a:solidFill>
              <a:srgbClr val="FF259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7" name="Rectángulo 56">
              <a:extLst>
                <a:ext uri="{FF2B5EF4-FFF2-40B4-BE49-F238E27FC236}">
                  <a16:creationId xmlns:a16="http://schemas.microsoft.com/office/drawing/2014/main" id="{7D20E2F4-6914-CF4F-9BA6-1413F320C0BE}"/>
                </a:ext>
              </a:extLst>
            </p:cNvPr>
            <p:cNvSpPr/>
            <p:nvPr/>
          </p:nvSpPr>
          <p:spPr>
            <a:xfrm>
              <a:off x="6662919" y="1353855"/>
              <a:ext cx="678616" cy="572326"/>
            </a:xfrm>
            <a:prstGeom prst="rect">
              <a:avLst/>
            </a:prstGeom>
            <a:solidFill>
              <a:srgbClr val="FF259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47" name="CuadroTexto 146">
              <a:extLst>
                <a:ext uri="{FF2B5EF4-FFF2-40B4-BE49-F238E27FC236}">
                  <a16:creationId xmlns:a16="http://schemas.microsoft.com/office/drawing/2014/main" id="{3980E271-9DBA-0E4B-BA93-4881CE120D4C}"/>
                </a:ext>
              </a:extLst>
            </p:cNvPr>
            <p:cNvSpPr txBox="1"/>
            <p:nvPr/>
          </p:nvSpPr>
          <p:spPr>
            <a:xfrm>
              <a:off x="6823289" y="145522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800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51" name="CuadroTexto 150">
              <a:extLst>
                <a:ext uri="{FF2B5EF4-FFF2-40B4-BE49-F238E27FC236}">
                  <a16:creationId xmlns:a16="http://schemas.microsoft.com/office/drawing/2014/main" id="{219821BE-016F-074E-9F6C-462F7AD5C4A0}"/>
                </a:ext>
              </a:extLst>
            </p:cNvPr>
            <p:cNvSpPr txBox="1"/>
            <p:nvPr/>
          </p:nvSpPr>
          <p:spPr>
            <a:xfrm>
              <a:off x="6818254" y="2097832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800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3402F602-17C5-0A48-B282-A1306707AB99}"/>
              </a:ext>
            </a:extLst>
          </p:cNvPr>
          <p:cNvGrpSpPr/>
          <p:nvPr/>
        </p:nvGrpSpPr>
        <p:grpSpPr>
          <a:xfrm>
            <a:off x="1755429" y="3353682"/>
            <a:ext cx="7502502" cy="1341993"/>
            <a:chOff x="1755429" y="3353682"/>
            <a:chExt cx="7502502" cy="1341993"/>
          </a:xfrm>
        </p:grpSpPr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3BB79382-D675-394D-A687-030E30C92F57}"/>
                </a:ext>
              </a:extLst>
            </p:cNvPr>
            <p:cNvSpPr/>
            <p:nvPr/>
          </p:nvSpPr>
          <p:spPr>
            <a:xfrm>
              <a:off x="1787263" y="4035024"/>
              <a:ext cx="678616" cy="57232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ECD25278-A144-F043-A1DC-362956BD5154}"/>
                </a:ext>
              </a:extLst>
            </p:cNvPr>
            <p:cNvSpPr/>
            <p:nvPr/>
          </p:nvSpPr>
          <p:spPr>
            <a:xfrm>
              <a:off x="1787263" y="3353682"/>
              <a:ext cx="678616" cy="57232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0" name="CuadroTexto 119">
              <a:extLst>
                <a:ext uri="{FF2B5EF4-FFF2-40B4-BE49-F238E27FC236}">
                  <a16:creationId xmlns:a16="http://schemas.microsoft.com/office/drawing/2014/main" id="{73D34A8B-E36A-A543-88C7-70C8E130C072}"/>
                </a:ext>
              </a:extLst>
            </p:cNvPr>
            <p:cNvSpPr txBox="1"/>
            <p:nvPr/>
          </p:nvSpPr>
          <p:spPr>
            <a:xfrm>
              <a:off x="1814837" y="3486096"/>
              <a:ext cx="689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>
                  <a:solidFill>
                    <a:schemeClr val="bg1"/>
                  </a:solidFill>
                </a:rPr>
                <a:t>1,000</a:t>
              </a:r>
            </a:p>
          </p:txBody>
        </p:sp>
        <p:sp>
          <p:nvSpPr>
            <p:cNvPr id="121" name="CuadroTexto 120">
              <a:extLst>
                <a:ext uri="{FF2B5EF4-FFF2-40B4-BE49-F238E27FC236}">
                  <a16:creationId xmlns:a16="http://schemas.microsoft.com/office/drawing/2014/main" id="{F69F4342-D0FA-F14E-AB05-450616C29CB2}"/>
                </a:ext>
              </a:extLst>
            </p:cNvPr>
            <p:cNvSpPr txBox="1"/>
            <p:nvPr/>
          </p:nvSpPr>
          <p:spPr>
            <a:xfrm>
              <a:off x="1755429" y="4167298"/>
              <a:ext cx="8333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>
                  <a:solidFill>
                    <a:schemeClr val="bg1"/>
                  </a:solidFill>
                </a:rPr>
                <a:t>10,000</a:t>
              </a:r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98F0D3D6-E4ED-A54F-AE11-71F3B04F72E4}"/>
                </a:ext>
              </a:extLst>
            </p:cNvPr>
            <p:cNvSpPr/>
            <p:nvPr/>
          </p:nvSpPr>
          <p:spPr>
            <a:xfrm>
              <a:off x="2580951" y="4056992"/>
              <a:ext cx="678616" cy="572326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FCA7492B-38A0-9A40-B32D-DE62E8AE08D8}"/>
                </a:ext>
              </a:extLst>
            </p:cNvPr>
            <p:cNvSpPr/>
            <p:nvPr/>
          </p:nvSpPr>
          <p:spPr>
            <a:xfrm>
              <a:off x="2580951" y="3375650"/>
              <a:ext cx="678616" cy="572326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5" name="CuadroTexto 124">
              <a:extLst>
                <a:ext uri="{FF2B5EF4-FFF2-40B4-BE49-F238E27FC236}">
                  <a16:creationId xmlns:a16="http://schemas.microsoft.com/office/drawing/2014/main" id="{63463B34-C6FC-6141-B7AA-1CF52DC162F9}"/>
                </a:ext>
              </a:extLst>
            </p:cNvPr>
            <p:cNvSpPr txBox="1"/>
            <p:nvPr/>
          </p:nvSpPr>
          <p:spPr>
            <a:xfrm>
              <a:off x="2725133" y="3516502"/>
              <a:ext cx="510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26" name="CuadroTexto 125">
              <a:extLst>
                <a:ext uri="{FF2B5EF4-FFF2-40B4-BE49-F238E27FC236}">
                  <a16:creationId xmlns:a16="http://schemas.microsoft.com/office/drawing/2014/main" id="{CE122707-517E-7F40-897D-2178521C48EE}"/>
                </a:ext>
              </a:extLst>
            </p:cNvPr>
            <p:cNvSpPr txBox="1"/>
            <p:nvPr/>
          </p:nvSpPr>
          <p:spPr>
            <a:xfrm>
              <a:off x="2780010" y="4197844"/>
              <a:ext cx="2892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AC2C8520-6A1D-FE41-B9EA-46809C6F1629}"/>
                </a:ext>
              </a:extLst>
            </p:cNvPr>
            <p:cNvSpPr/>
            <p:nvPr/>
          </p:nvSpPr>
          <p:spPr>
            <a:xfrm>
              <a:off x="3401017" y="4065570"/>
              <a:ext cx="678616" cy="572326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69442276-1B7F-FF4A-8CC0-E86D611178DE}"/>
                </a:ext>
              </a:extLst>
            </p:cNvPr>
            <p:cNvSpPr/>
            <p:nvPr/>
          </p:nvSpPr>
          <p:spPr>
            <a:xfrm>
              <a:off x="3401017" y="3384228"/>
              <a:ext cx="678616" cy="572326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0" name="CuadroTexto 129">
              <a:extLst>
                <a:ext uri="{FF2B5EF4-FFF2-40B4-BE49-F238E27FC236}">
                  <a16:creationId xmlns:a16="http://schemas.microsoft.com/office/drawing/2014/main" id="{7DA5100B-0D20-2A45-A376-CB28F14E7CA8}"/>
                </a:ext>
              </a:extLst>
            </p:cNvPr>
            <p:cNvSpPr txBox="1"/>
            <p:nvPr/>
          </p:nvSpPr>
          <p:spPr>
            <a:xfrm>
              <a:off x="3388174" y="3375650"/>
              <a:ext cx="740908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100">
                  <a:solidFill>
                    <a:schemeClr val="bg1"/>
                  </a:solidFill>
                </a:rPr>
                <a:t>Producc.</a:t>
              </a:r>
            </a:p>
            <a:p>
              <a:pPr algn="ctr"/>
              <a:r>
                <a:rPr lang="es-MX" sz="1100">
                  <a:solidFill>
                    <a:schemeClr val="bg1"/>
                  </a:solidFill>
                </a:rPr>
                <a:t>en</a:t>
              </a:r>
            </a:p>
            <a:p>
              <a:pPr algn="ctr"/>
              <a:r>
                <a:rPr lang="es-MX" sz="1100">
                  <a:solidFill>
                    <a:schemeClr val="bg1"/>
                  </a:solidFill>
                </a:rPr>
                <a:t>Serie</a:t>
              </a:r>
            </a:p>
          </p:txBody>
        </p:sp>
        <p:sp>
          <p:nvSpPr>
            <p:cNvPr id="131" name="CuadroTexto 130">
              <a:extLst>
                <a:ext uri="{FF2B5EF4-FFF2-40B4-BE49-F238E27FC236}">
                  <a16:creationId xmlns:a16="http://schemas.microsoft.com/office/drawing/2014/main" id="{2C634B7E-A36E-BB4D-A723-92A29A9A2181}"/>
                </a:ext>
              </a:extLst>
            </p:cNvPr>
            <p:cNvSpPr txBox="1"/>
            <p:nvPr/>
          </p:nvSpPr>
          <p:spPr>
            <a:xfrm>
              <a:off x="3331317" y="4059926"/>
              <a:ext cx="819455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100">
                  <a:solidFill>
                    <a:schemeClr val="bg1"/>
                  </a:solidFill>
                </a:rPr>
                <a:t>Economía</a:t>
              </a:r>
            </a:p>
            <a:p>
              <a:pPr algn="ctr"/>
              <a:r>
                <a:rPr lang="es-MX" sz="1100">
                  <a:solidFill>
                    <a:schemeClr val="bg1"/>
                  </a:solidFill>
                </a:rPr>
                <a:t>de</a:t>
              </a:r>
            </a:p>
            <a:p>
              <a:pPr algn="ctr"/>
              <a:r>
                <a:rPr lang="es-MX" sz="1100">
                  <a:solidFill>
                    <a:schemeClr val="bg1"/>
                  </a:solidFill>
                </a:rPr>
                <a:t>Escala</a:t>
              </a:r>
            </a:p>
          </p:txBody>
        </p: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388ADE4B-7DE6-0F4F-830F-D38967A78DA8}"/>
                </a:ext>
              </a:extLst>
            </p:cNvPr>
            <p:cNvSpPr/>
            <p:nvPr/>
          </p:nvSpPr>
          <p:spPr>
            <a:xfrm>
              <a:off x="4211517" y="4056992"/>
              <a:ext cx="678616" cy="572326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E055C2B4-E9C4-7E4D-B33F-B82C2A3EF2E2}"/>
                </a:ext>
              </a:extLst>
            </p:cNvPr>
            <p:cNvSpPr/>
            <p:nvPr/>
          </p:nvSpPr>
          <p:spPr>
            <a:xfrm>
              <a:off x="4211517" y="3375650"/>
              <a:ext cx="678616" cy="572326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3" name="CuadroTexto 132">
              <a:extLst>
                <a:ext uri="{FF2B5EF4-FFF2-40B4-BE49-F238E27FC236}">
                  <a16:creationId xmlns:a16="http://schemas.microsoft.com/office/drawing/2014/main" id="{51CDCF5B-26FC-D24C-872A-6D61D553B344}"/>
                </a:ext>
              </a:extLst>
            </p:cNvPr>
            <p:cNvSpPr txBox="1"/>
            <p:nvPr/>
          </p:nvSpPr>
          <p:spPr>
            <a:xfrm>
              <a:off x="4393241" y="4162232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80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134" name="CuadroTexto 133">
              <a:extLst>
                <a:ext uri="{FF2B5EF4-FFF2-40B4-BE49-F238E27FC236}">
                  <a16:creationId xmlns:a16="http://schemas.microsoft.com/office/drawing/2014/main" id="{CD113FC2-3E32-5040-88C0-90B23E72C9E2}"/>
                </a:ext>
              </a:extLst>
            </p:cNvPr>
            <p:cNvSpPr txBox="1"/>
            <p:nvPr/>
          </p:nvSpPr>
          <p:spPr>
            <a:xfrm>
              <a:off x="4397864" y="347714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8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83" name="Rectángulo 82">
              <a:extLst>
                <a:ext uri="{FF2B5EF4-FFF2-40B4-BE49-F238E27FC236}">
                  <a16:creationId xmlns:a16="http://schemas.microsoft.com/office/drawing/2014/main" id="{3AE35E11-1DF2-7944-A100-333C7F81205E}"/>
                </a:ext>
              </a:extLst>
            </p:cNvPr>
            <p:cNvSpPr/>
            <p:nvPr/>
          </p:nvSpPr>
          <p:spPr>
            <a:xfrm>
              <a:off x="5031583" y="4070456"/>
              <a:ext cx="678616" cy="572326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4" name="Rectángulo 83">
              <a:extLst>
                <a:ext uri="{FF2B5EF4-FFF2-40B4-BE49-F238E27FC236}">
                  <a16:creationId xmlns:a16="http://schemas.microsoft.com/office/drawing/2014/main" id="{B8DC7900-589D-184F-8628-8239408EDACA}"/>
                </a:ext>
              </a:extLst>
            </p:cNvPr>
            <p:cNvSpPr/>
            <p:nvPr/>
          </p:nvSpPr>
          <p:spPr>
            <a:xfrm>
              <a:off x="5031583" y="3389114"/>
              <a:ext cx="678616" cy="572326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8" name="CuadroTexto 137">
              <a:extLst>
                <a:ext uri="{FF2B5EF4-FFF2-40B4-BE49-F238E27FC236}">
                  <a16:creationId xmlns:a16="http://schemas.microsoft.com/office/drawing/2014/main" id="{2D52EA5C-D60F-BC4E-B136-D3AEFAB49022}"/>
                </a:ext>
              </a:extLst>
            </p:cNvPr>
            <p:cNvSpPr txBox="1"/>
            <p:nvPr/>
          </p:nvSpPr>
          <p:spPr>
            <a:xfrm>
              <a:off x="5204371" y="416596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80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139" name="CuadroTexto 138">
              <a:extLst>
                <a:ext uri="{FF2B5EF4-FFF2-40B4-BE49-F238E27FC236}">
                  <a16:creationId xmlns:a16="http://schemas.microsoft.com/office/drawing/2014/main" id="{840340E4-9FD0-F24C-8E8B-DF7EA5B467DD}"/>
                </a:ext>
              </a:extLst>
            </p:cNvPr>
            <p:cNvSpPr txBox="1"/>
            <p:nvPr/>
          </p:nvSpPr>
          <p:spPr>
            <a:xfrm>
              <a:off x="5208994" y="348087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8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75" name="Rectángulo 74">
              <a:extLst>
                <a:ext uri="{FF2B5EF4-FFF2-40B4-BE49-F238E27FC236}">
                  <a16:creationId xmlns:a16="http://schemas.microsoft.com/office/drawing/2014/main" id="{A05574EC-3540-C444-8311-B9EBDCC9137B}"/>
                </a:ext>
              </a:extLst>
            </p:cNvPr>
            <p:cNvSpPr/>
            <p:nvPr/>
          </p:nvSpPr>
          <p:spPr>
            <a:xfrm>
              <a:off x="5834059" y="4087764"/>
              <a:ext cx="678616" cy="5723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6" name="Rectángulo 75">
              <a:extLst>
                <a:ext uri="{FF2B5EF4-FFF2-40B4-BE49-F238E27FC236}">
                  <a16:creationId xmlns:a16="http://schemas.microsoft.com/office/drawing/2014/main" id="{7F4ECFB6-C2BC-9F4D-BB06-5E9FDC14BB28}"/>
                </a:ext>
              </a:extLst>
            </p:cNvPr>
            <p:cNvSpPr/>
            <p:nvPr/>
          </p:nvSpPr>
          <p:spPr>
            <a:xfrm>
              <a:off x="5834059" y="3406422"/>
              <a:ext cx="678616" cy="5723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43" name="CuadroTexto 142">
              <a:extLst>
                <a:ext uri="{FF2B5EF4-FFF2-40B4-BE49-F238E27FC236}">
                  <a16:creationId xmlns:a16="http://schemas.microsoft.com/office/drawing/2014/main" id="{6BC20EFC-4FFC-A449-8E5C-BBB271503B84}"/>
                </a:ext>
              </a:extLst>
            </p:cNvPr>
            <p:cNvSpPr txBox="1"/>
            <p:nvPr/>
          </p:nvSpPr>
          <p:spPr>
            <a:xfrm>
              <a:off x="6014334" y="4180385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80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44" name="CuadroTexto 143">
              <a:extLst>
                <a:ext uri="{FF2B5EF4-FFF2-40B4-BE49-F238E27FC236}">
                  <a16:creationId xmlns:a16="http://schemas.microsoft.com/office/drawing/2014/main" id="{16BBBD80-6D25-C04E-ADC5-603D79F692B5}"/>
                </a:ext>
              </a:extLst>
            </p:cNvPr>
            <p:cNvSpPr txBox="1"/>
            <p:nvPr/>
          </p:nvSpPr>
          <p:spPr>
            <a:xfrm>
              <a:off x="6018957" y="34953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80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9" name="Rectángulo 58">
              <a:extLst>
                <a:ext uri="{FF2B5EF4-FFF2-40B4-BE49-F238E27FC236}">
                  <a16:creationId xmlns:a16="http://schemas.microsoft.com/office/drawing/2014/main" id="{C4D2F993-AAC5-6D44-809F-F9E03352651E}"/>
                </a:ext>
              </a:extLst>
            </p:cNvPr>
            <p:cNvSpPr/>
            <p:nvPr/>
          </p:nvSpPr>
          <p:spPr>
            <a:xfrm>
              <a:off x="6662919" y="4109732"/>
              <a:ext cx="678616" cy="572326"/>
            </a:xfrm>
            <a:prstGeom prst="rect">
              <a:avLst/>
            </a:prstGeom>
            <a:solidFill>
              <a:srgbClr val="FF259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0" name="Rectángulo 59">
              <a:extLst>
                <a:ext uri="{FF2B5EF4-FFF2-40B4-BE49-F238E27FC236}">
                  <a16:creationId xmlns:a16="http://schemas.microsoft.com/office/drawing/2014/main" id="{3ED2148F-7523-5349-85F4-5193F2DC4EC6}"/>
                </a:ext>
              </a:extLst>
            </p:cNvPr>
            <p:cNvSpPr/>
            <p:nvPr/>
          </p:nvSpPr>
          <p:spPr>
            <a:xfrm>
              <a:off x="6662919" y="3428390"/>
              <a:ext cx="678616" cy="572326"/>
            </a:xfrm>
            <a:prstGeom prst="rect">
              <a:avLst/>
            </a:prstGeom>
            <a:solidFill>
              <a:srgbClr val="FF259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48" name="CuadroTexto 147">
              <a:extLst>
                <a:ext uri="{FF2B5EF4-FFF2-40B4-BE49-F238E27FC236}">
                  <a16:creationId xmlns:a16="http://schemas.microsoft.com/office/drawing/2014/main" id="{9C3FAA9A-9337-C74D-BAF3-02307B55E627}"/>
                </a:ext>
              </a:extLst>
            </p:cNvPr>
            <p:cNvSpPr txBox="1"/>
            <p:nvPr/>
          </p:nvSpPr>
          <p:spPr>
            <a:xfrm>
              <a:off x="6836267" y="419784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80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49" name="CuadroTexto 148">
              <a:extLst>
                <a:ext uri="{FF2B5EF4-FFF2-40B4-BE49-F238E27FC236}">
                  <a16:creationId xmlns:a16="http://schemas.microsoft.com/office/drawing/2014/main" id="{739D34E4-05F9-794B-9484-BB8B38ECB6F9}"/>
                </a:ext>
              </a:extLst>
            </p:cNvPr>
            <p:cNvSpPr txBox="1"/>
            <p:nvPr/>
          </p:nvSpPr>
          <p:spPr>
            <a:xfrm>
              <a:off x="6840890" y="3512759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80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67" name="Rectángulo 66">
              <a:extLst>
                <a:ext uri="{FF2B5EF4-FFF2-40B4-BE49-F238E27FC236}">
                  <a16:creationId xmlns:a16="http://schemas.microsoft.com/office/drawing/2014/main" id="{06ADBDE1-05A9-C947-A3F1-D4EEACAA12EB}"/>
                </a:ext>
              </a:extLst>
            </p:cNvPr>
            <p:cNvSpPr/>
            <p:nvPr/>
          </p:nvSpPr>
          <p:spPr>
            <a:xfrm>
              <a:off x="7491777" y="4118310"/>
              <a:ext cx="678616" cy="57232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8" name="Rectángulo 67">
              <a:extLst>
                <a:ext uri="{FF2B5EF4-FFF2-40B4-BE49-F238E27FC236}">
                  <a16:creationId xmlns:a16="http://schemas.microsoft.com/office/drawing/2014/main" id="{407E6ED0-9F85-F942-9DF5-54B14126A7EE}"/>
                </a:ext>
              </a:extLst>
            </p:cNvPr>
            <p:cNvSpPr/>
            <p:nvPr/>
          </p:nvSpPr>
          <p:spPr>
            <a:xfrm>
              <a:off x="7491777" y="3436968"/>
              <a:ext cx="678616" cy="57232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55" name="CuadroTexto 154">
              <a:extLst>
                <a:ext uri="{FF2B5EF4-FFF2-40B4-BE49-F238E27FC236}">
                  <a16:creationId xmlns:a16="http://schemas.microsoft.com/office/drawing/2014/main" id="{8239BEF4-B37B-B846-B6B2-109F0111EB0E}"/>
                </a:ext>
              </a:extLst>
            </p:cNvPr>
            <p:cNvSpPr txBox="1"/>
            <p:nvPr/>
          </p:nvSpPr>
          <p:spPr>
            <a:xfrm>
              <a:off x="7439125" y="3543968"/>
              <a:ext cx="7681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800">
                  <a:solidFill>
                    <a:schemeClr val="bg1"/>
                  </a:solidFill>
                </a:rPr>
                <a:t>TIENDA</a:t>
              </a:r>
            </a:p>
            <a:p>
              <a:pPr algn="ctr"/>
              <a:r>
                <a:rPr lang="es-MX" sz="800">
                  <a:solidFill>
                    <a:schemeClr val="bg1"/>
                  </a:solidFill>
                </a:rPr>
                <a:t>ARTESANÍA</a:t>
              </a:r>
            </a:p>
          </p:txBody>
        </p:sp>
        <p:sp>
          <p:nvSpPr>
            <p:cNvPr id="156" name="CuadroTexto 155">
              <a:extLst>
                <a:ext uri="{FF2B5EF4-FFF2-40B4-BE49-F238E27FC236}">
                  <a16:creationId xmlns:a16="http://schemas.microsoft.com/office/drawing/2014/main" id="{0DBF11C4-D366-4643-B52F-89D07AC7DD31}"/>
                </a:ext>
              </a:extLst>
            </p:cNvPr>
            <p:cNvSpPr txBox="1"/>
            <p:nvPr/>
          </p:nvSpPr>
          <p:spPr>
            <a:xfrm>
              <a:off x="7469414" y="4238024"/>
              <a:ext cx="7088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800">
                  <a:solidFill>
                    <a:schemeClr val="bg1"/>
                  </a:solidFill>
                </a:rPr>
                <a:t>MERCADO</a:t>
              </a:r>
            </a:p>
            <a:p>
              <a:pPr algn="ctr"/>
              <a:r>
                <a:rPr lang="es-MX" sz="800">
                  <a:solidFill>
                    <a:schemeClr val="bg1"/>
                  </a:solidFill>
                </a:rPr>
                <a:t>TANGUIS</a:t>
              </a:r>
            </a:p>
          </p:txBody>
        </p:sp>
        <p:sp>
          <p:nvSpPr>
            <p:cNvPr id="102" name="Rectángulo 101">
              <a:extLst>
                <a:ext uri="{FF2B5EF4-FFF2-40B4-BE49-F238E27FC236}">
                  <a16:creationId xmlns:a16="http://schemas.microsoft.com/office/drawing/2014/main" id="{4E414C1E-100D-D641-BCD0-271DD962B49F}"/>
                </a:ext>
              </a:extLst>
            </p:cNvPr>
            <p:cNvSpPr/>
            <p:nvPr/>
          </p:nvSpPr>
          <p:spPr>
            <a:xfrm>
              <a:off x="8323819" y="4123349"/>
              <a:ext cx="678616" cy="572326"/>
            </a:xfrm>
            <a:prstGeom prst="rect">
              <a:avLst/>
            </a:prstGeom>
            <a:solidFill>
              <a:srgbClr val="FFBB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3" name="Rectángulo 102">
              <a:extLst>
                <a:ext uri="{FF2B5EF4-FFF2-40B4-BE49-F238E27FC236}">
                  <a16:creationId xmlns:a16="http://schemas.microsoft.com/office/drawing/2014/main" id="{E94E6988-FAF5-F04C-9D81-2C76D465CA62}"/>
                </a:ext>
              </a:extLst>
            </p:cNvPr>
            <p:cNvSpPr/>
            <p:nvPr/>
          </p:nvSpPr>
          <p:spPr>
            <a:xfrm>
              <a:off x="8323819" y="3442007"/>
              <a:ext cx="678616" cy="572326"/>
            </a:xfrm>
            <a:prstGeom prst="rect">
              <a:avLst/>
            </a:prstGeom>
            <a:solidFill>
              <a:srgbClr val="FFBB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169" name="Grupo 168">
              <a:extLst>
                <a:ext uri="{FF2B5EF4-FFF2-40B4-BE49-F238E27FC236}">
                  <a16:creationId xmlns:a16="http://schemas.microsoft.com/office/drawing/2014/main" id="{74D72154-BE7E-FC4B-8615-482CAD9FB6F0}"/>
                </a:ext>
              </a:extLst>
            </p:cNvPr>
            <p:cNvGrpSpPr/>
            <p:nvPr/>
          </p:nvGrpSpPr>
          <p:grpSpPr>
            <a:xfrm>
              <a:off x="8398585" y="3793873"/>
              <a:ext cx="560115" cy="171297"/>
              <a:chOff x="8380399" y="2129724"/>
              <a:chExt cx="560115" cy="480870"/>
            </a:xfrm>
          </p:grpSpPr>
          <p:sp>
            <p:nvSpPr>
              <p:cNvPr id="170" name="Rectángulo 169">
                <a:extLst>
                  <a:ext uri="{FF2B5EF4-FFF2-40B4-BE49-F238E27FC236}">
                    <a16:creationId xmlns:a16="http://schemas.microsoft.com/office/drawing/2014/main" id="{E117F72F-DE91-DE4F-ABA4-4306E685744D}"/>
                  </a:ext>
                </a:extLst>
              </p:cNvPr>
              <p:cNvSpPr/>
              <p:nvPr/>
            </p:nvSpPr>
            <p:spPr>
              <a:xfrm>
                <a:off x="8380399" y="2129724"/>
                <a:ext cx="556252" cy="23917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71" name="Rectángulo 170">
                <a:extLst>
                  <a:ext uri="{FF2B5EF4-FFF2-40B4-BE49-F238E27FC236}">
                    <a16:creationId xmlns:a16="http://schemas.microsoft.com/office/drawing/2014/main" id="{30F7D68A-6356-0246-B918-C5833E320792}"/>
                  </a:ext>
                </a:extLst>
              </p:cNvPr>
              <p:cNvSpPr/>
              <p:nvPr/>
            </p:nvSpPr>
            <p:spPr>
              <a:xfrm>
                <a:off x="8384262" y="2434235"/>
                <a:ext cx="556252" cy="17635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grpSp>
          <p:nvGrpSpPr>
            <p:cNvPr id="172" name="Grupo 171">
              <a:extLst>
                <a:ext uri="{FF2B5EF4-FFF2-40B4-BE49-F238E27FC236}">
                  <a16:creationId xmlns:a16="http://schemas.microsoft.com/office/drawing/2014/main" id="{713DEEC3-119B-1849-900E-F6A6E5C630E4}"/>
                </a:ext>
              </a:extLst>
            </p:cNvPr>
            <p:cNvGrpSpPr/>
            <p:nvPr/>
          </p:nvGrpSpPr>
          <p:grpSpPr>
            <a:xfrm>
              <a:off x="8392791" y="4488109"/>
              <a:ext cx="560115" cy="158263"/>
              <a:chOff x="8380399" y="2129724"/>
              <a:chExt cx="560115" cy="480870"/>
            </a:xfrm>
          </p:grpSpPr>
          <p:sp>
            <p:nvSpPr>
              <p:cNvPr id="173" name="Rectángulo 172">
                <a:extLst>
                  <a:ext uri="{FF2B5EF4-FFF2-40B4-BE49-F238E27FC236}">
                    <a16:creationId xmlns:a16="http://schemas.microsoft.com/office/drawing/2014/main" id="{A6A2ECE6-9E05-D240-A7AA-7AF7F516554D}"/>
                  </a:ext>
                </a:extLst>
              </p:cNvPr>
              <p:cNvSpPr/>
              <p:nvPr/>
            </p:nvSpPr>
            <p:spPr>
              <a:xfrm>
                <a:off x="8380399" y="2129724"/>
                <a:ext cx="556252" cy="23917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74" name="Rectángulo 173">
                <a:extLst>
                  <a:ext uri="{FF2B5EF4-FFF2-40B4-BE49-F238E27FC236}">
                    <a16:creationId xmlns:a16="http://schemas.microsoft.com/office/drawing/2014/main" id="{63930C72-BB2A-FD40-A788-643DADC7E3C9}"/>
                  </a:ext>
                </a:extLst>
              </p:cNvPr>
              <p:cNvSpPr/>
              <p:nvPr/>
            </p:nvSpPr>
            <p:spPr>
              <a:xfrm>
                <a:off x="8384262" y="2434235"/>
                <a:ext cx="556252" cy="17635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178" name="CuadroTexto 177">
              <a:extLst>
                <a:ext uri="{FF2B5EF4-FFF2-40B4-BE49-F238E27FC236}">
                  <a16:creationId xmlns:a16="http://schemas.microsoft.com/office/drawing/2014/main" id="{B1C9A108-B99B-DA42-B934-6DC6B680E23F}"/>
                </a:ext>
              </a:extLst>
            </p:cNvPr>
            <p:cNvSpPr txBox="1"/>
            <p:nvPr/>
          </p:nvSpPr>
          <p:spPr>
            <a:xfrm>
              <a:off x="8440430" y="3734733"/>
              <a:ext cx="78579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700"/>
                <a:t>Cultura</a:t>
              </a:r>
            </a:p>
          </p:txBody>
        </p:sp>
        <p:sp>
          <p:nvSpPr>
            <p:cNvPr id="179" name="CuadroTexto 178">
              <a:extLst>
                <a:ext uri="{FF2B5EF4-FFF2-40B4-BE49-F238E27FC236}">
                  <a16:creationId xmlns:a16="http://schemas.microsoft.com/office/drawing/2014/main" id="{84C45807-2DC8-964C-B9F0-A61427897E96}"/>
                </a:ext>
              </a:extLst>
            </p:cNvPr>
            <p:cNvSpPr txBox="1"/>
            <p:nvPr/>
          </p:nvSpPr>
          <p:spPr>
            <a:xfrm>
              <a:off x="8472138" y="4441184"/>
              <a:ext cx="785793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500"/>
                <a:t>Cultura</a:t>
              </a:r>
            </a:p>
          </p:txBody>
        </p:sp>
        <p:sp>
          <p:nvSpPr>
            <p:cNvPr id="183" name="CuadroTexto 182">
              <a:extLst>
                <a:ext uri="{FF2B5EF4-FFF2-40B4-BE49-F238E27FC236}">
                  <a16:creationId xmlns:a16="http://schemas.microsoft.com/office/drawing/2014/main" id="{3780B187-7972-024E-922F-136BEB7BB6D1}"/>
                </a:ext>
              </a:extLst>
            </p:cNvPr>
            <p:cNvSpPr txBox="1"/>
            <p:nvPr/>
          </p:nvSpPr>
          <p:spPr>
            <a:xfrm>
              <a:off x="8557456" y="3846772"/>
              <a:ext cx="219932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500"/>
                <a:t>$</a:t>
              </a:r>
            </a:p>
          </p:txBody>
        </p:sp>
        <p:sp>
          <p:nvSpPr>
            <p:cNvPr id="184" name="CuadroTexto 183">
              <a:extLst>
                <a:ext uri="{FF2B5EF4-FFF2-40B4-BE49-F238E27FC236}">
                  <a16:creationId xmlns:a16="http://schemas.microsoft.com/office/drawing/2014/main" id="{02C7CB88-2F09-0D4D-BD89-B6048F3BC3E3}"/>
                </a:ext>
              </a:extLst>
            </p:cNvPr>
            <p:cNvSpPr txBox="1"/>
            <p:nvPr/>
          </p:nvSpPr>
          <p:spPr>
            <a:xfrm>
              <a:off x="8553161" y="4549148"/>
              <a:ext cx="205505" cy="1384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300"/>
                <a:t>$</a:t>
              </a:r>
            </a:p>
          </p:txBody>
        </p:sp>
      </p:grpSp>
      <p:grpSp>
        <p:nvGrpSpPr>
          <p:cNvPr id="87" name="Grupo 86">
            <a:extLst>
              <a:ext uri="{FF2B5EF4-FFF2-40B4-BE49-F238E27FC236}">
                <a16:creationId xmlns:a16="http://schemas.microsoft.com/office/drawing/2014/main" id="{0E13D4BC-95A1-2545-A211-4146F2B91B68}"/>
              </a:ext>
            </a:extLst>
          </p:cNvPr>
          <p:cNvGrpSpPr/>
          <p:nvPr/>
        </p:nvGrpSpPr>
        <p:grpSpPr>
          <a:xfrm>
            <a:off x="53796" y="505677"/>
            <a:ext cx="9012133" cy="660651"/>
            <a:chOff x="53796" y="505677"/>
            <a:chExt cx="9012133" cy="660651"/>
          </a:xfrm>
        </p:grpSpPr>
        <p:sp>
          <p:nvSpPr>
            <p:cNvPr id="88" name="Rectángulo 87">
              <a:extLst>
                <a:ext uri="{FF2B5EF4-FFF2-40B4-BE49-F238E27FC236}">
                  <a16:creationId xmlns:a16="http://schemas.microsoft.com/office/drawing/2014/main" id="{5C5B7DD4-70BA-6543-8101-0D1300F5E5C3}"/>
                </a:ext>
              </a:extLst>
            </p:cNvPr>
            <p:cNvSpPr/>
            <p:nvPr/>
          </p:nvSpPr>
          <p:spPr>
            <a:xfrm>
              <a:off x="936555" y="512487"/>
              <a:ext cx="678616" cy="5723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9" name="CuadroTexto 88">
              <a:extLst>
                <a:ext uri="{FF2B5EF4-FFF2-40B4-BE49-F238E27FC236}">
                  <a16:creationId xmlns:a16="http://schemas.microsoft.com/office/drawing/2014/main" id="{160AAB70-101D-AA4E-895A-5F2BF90E2EC3}"/>
                </a:ext>
              </a:extLst>
            </p:cNvPr>
            <p:cNvSpPr txBox="1"/>
            <p:nvPr/>
          </p:nvSpPr>
          <p:spPr>
            <a:xfrm>
              <a:off x="870918" y="671692"/>
              <a:ext cx="81945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50">
                  <a:solidFill>
                    <a:schemeClr val="bg1"/>
                  </a:solidFill>
                </a:rPr>
                <a:t>ESTRATO</a:t>
              </a:r>
            </a:p>
          </p:txBody>
        </p:sp>
        <p:sp>
          <p:nvSpPr>
            <p:cNvPr id="90" name="Rectángulo 89">
              <a:extLst>
                <a:ext uri="{FF2B5EF4-FFF2-40B4-BE49-F238E27FC236}">
                  <a16:creationId xmlns:a16="http://schemas.microsoft.com/office/drawing/2014/main" id="{FF35EF73-E58B-DD41-AE23-D4ADC4451A10}"/>
                </a:ext>
              </a:extLst>
            </p:cNvPr>
            <p:cNvSpPr/>
            <p:nvPr/>
          </p:nvSpPr>
          <p:spPr>
            <a:xfrm>
              <a:off x="120100" y="527645"/>
              <a:ext cx="678616" cy="57232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1" name="CuadroTexto 90">
              <a:extLst>
                <a:ext uri="{FF2B5EF4-FFF2-40B4-BE49-F238E27FC236}">
                  <a16:creationId xmlns:a16="http://schemas.microsoft.com/office/drawing/2014/main" id="{D3C8B7D8-BD6F-5E4F-BA3B-DA056D9258A4}"/>
                </a:ext>
              </a:extLst>
            </p:cNvPr>
            <p:cNvSpPr txBox="1"/>
            <p:nvPr/>
          </p:nvSpPr>
          <p:spPr>
            <a:xfrm>
              <a:off x="53796" y="713677"/>
              <a:ext cx="84029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800" b="1"/>
                <a:t>PRODUCTOS</a:t>
              </a:r>
            </a:p>
          </p:txBody>
        </p:sp>
        <p:sp>
          <p:nvSpPr>
            <p:cNvPr id="92" name="Rectángulo 91">
              <a:extLst>
                <a:ext uri="{FF2B5EF4-FFF2-40B4-BE49-F238E27FC236}">
                  <a16:creationId xmlns:a16="http://schemas.microsoft.com/office/drawing/2014/main" id="{C2027D28-CC39-C242-BE47-77E34B70F1B9}"/>
                </a:ext>
              </a:extLst>
            </p:cNvPr>
            <p:cNvSpPr/>
            <p:nvPr/>
          </p:nvSpPr>
          <p:spPr>
            <a:xfrm>
              <a:off x="1787263" y="505677"/>
              <a:ext cx="678616" cy="57232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3" name="CuadroTexto 92">
              <a:extLst>
                <a:ext uri="{FF2B5EF4-FFF2-40B4-BE49-F238E27FC236}">
                  <a16:creationId xmlns:a16="http://schemas.microsoft.com/office/drawing/2014/main" id="{80372B18-5133-954E-86C8-41DAE31B6936}"/>
                </a:ext>
              </a:extLst>
            </p:cNvPr>
            <p:cNvSpPr txBox="1"/>
            <p:nvPr/>
          </p:nvSpPr>
          <p:spPr>
            <a:xfrm>
              <a:off x="1747134" y="676424"/>
              <a:ext cx="78418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800">
                  <a:solidFill>
                    <a:schemeClr val="bg1"/>
                  </a:solidFill>
                </a:rPr>
                <a:t>CAPACIDAD</a:t>
              </a:r>
            </a:p>
          </p:txBody>
        </p:sp>
        <p:sp>
          <p:nvSpPr>
            <p:cNvPr id="94" name="Rectángulo 93">
              <a:extLst>
                <a:ext uri="{FF2B5EF4-FFF2-40B4-BE49-F238E27FC236}">
                  <a16:creationId xmlns:a16="http://schemas.microsoft.com/office/drawing/2014/main" id="{99379A43-25D6-C046-939B-350A421DDD0D}"/>
                </a:ext>
              </a:extLst>
            </p:cNvPr>
            <p:cNvSpPr/>
            <p:nvPr/>
          </p:nvSpPr>
          <p:spPr>
            <a:xfrm>
              <a:off x="2571240" y="558417"/>
              <a:ext cx="678616" cy="572326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5" name="CuadroTexto 94">
              <a:extLst>
                <a:ext uri="{FF2B5EF4-FFF2-40B4-BE49-F238E27FC236}">
                  <a16:creationId xmlns:a16="http://schemas.microsoft.com/office/drawing/2014/main" id="{CB9F1DDA-A414-804C-BF0E-BEEF132D2925}"/>
                </a:ext>
              </a:extLst>
            </p:cNvPr>
            <p:cNvSpPr txBox="1"/>
            <p:nvPr/>
          </p:nvSpPr>
          <p:spPr>
            <a:xfrm>
              <a:off x="2596555" y="707196"/>
              <a:ext cx="70083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50"/>
                <a:t>PRECIO</a:t>
              </a:r>
            </a:p>
          </p:txBody>
        </p:sp>
        <p:sp>
          <p:nvSpPr>
            <p:cNvPr id="96" name="Rectángulo 95">
              <a:extLst>
                <a:ext uri="{FF2B5EF4-FFF2-40B4-BE49-F238E27FC236}">
                  <a16:creationId xmlns:a16="http://schemas.microsoft.com/office/drawing/2014/main" id="{CC4410F7-F798-8F49-8748-4BCF0A936025}"/>
                </a:ext>
              </a:extLst>
            </p:cNvPr>
            <p:cNvSpPr/>
            <p:nvPr/>
          </p:nvSpPr>
          <p:spPr>
            <a:xfrm>
              <a:off x="3401017" y="536223"/>
              <a:ext cx="678616" cy="572326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7" name="CuadroTexto 96">
              <a:extLst>
                <a:ext uri="{FF2B5EF4-FFF2-40B4-BE49-F238E27FC236}">
                  <a16:creationId xmlns:a16="http://schemas.microsoft.com/office/drawing/2014/main" id="{20831D71-1BD1-7045-ACC4-7CD07F1D38C4}"/>
                </a:ext>
              </a:extLst>
            </p:cNvPr>
            <p:cNvSpPr txBox="1"/>
            <p:nvPr/>
          </p:nvSpPr>
          <p:spPr>
            <a:xfrm flipH="1">
              <a:off x="3337600" y="676483"/>
              <a:ext cx="107850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>
                  <a:solidFill>
                    <a:schemeClr val="bg1"/>
                  </a:solidFill>
                </a:rPr>
                <a:t>PROCESO</a:t>
              </a:r>
            </a:p>
          </p:txBody>
        </p:sp>
        <p:sp>
          <p:nvSpPr>
            <p:cNvPr id="98" name="Rectángulo 97">
              <a:extLst>
                <a:ext uri="{FF2B5EF4-FFF2-40B4-BE49-F238E27FC236}">
                  <a16:creationId xmlns:a16="http://schemas.microsoft.com/office/drawing/2014/main" id="{24DD21E3-4582-B342-AB9A-FF8509C4F88C}"/>
                </a:ext>
              </a:extLst>
            </p:cNvPr>
            <p:cNvSpPr/>
            <p:nvPr/>
          </p:nvSpPr>
          <p:spPr>
            <a:xfrm>
              <a:off x="4211517" y="527645"/>
              <a:ext cx="678616" cy="572326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9" name="CuadroTexto 98">
              <a:extLst>
                <a:ext uri="{FF2B5EF4-FFF2-40B4-BE49-F238E27FC236}">
                  <a16:creationId xmlns:a16="http://schemas.microsoft.com/office/drawing/2014/main" id="{F2CF814B-EAFB-0B48-91CA-3AB56E051466}"/>
                </a:ext>
              </a:extLst>
            </p:cNvPr>
            <p:cNvSpPr txBox="1"/>
            <p:nvPr/>
          </p:nvSpPr>
          <p:spPr>
            <a:xfrm>
              <a:off x="4152564" y="676424"/>
              <a:ext cx="81304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50">
                  <a:solidFill>
                    <a:schemeClr val="bg1"/>
                  </a:solidFill>
                </a:rPr>
                <a:t>INSUMOS</a:t>
              </a:r>
            </a:p>
          </p:txBody>
        </p:sp>
        <p:sp>
          <p:nvSpPr>
            <p:cNvPr id="100" name="Rectángulo 99">
              <a:extLst>
                <a:ext uri="{FF2B5EF4-FFF2-40B4-BE49-F238E27FC236}">
                  <a16:creationId xmlns:a16="http://schemas.microsoft.com/office/drawing/2014/main" id="{FE180271-FF07-514B-A179-5F99756B130F}"/>
                </a:ext>
              </a:extLst>
            </p:cNvPr>
            <p:cNvSpPr/>
            <p:nvPr/>
          </p:nvSpPr>
          <p:spPr>
            <a:xfrm>
              <a:off x="5031583" y="541109"/>
              <a:ext cx="678616" cy="572326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1" name="CuadroTexto 100">
              <a:extLst>
                <a:ext uri="{FF2B5EF4-FFF2-40B4-BE49-F238E27FC236}">
                  <a16:creationId xmlns:a16="http://schemas.microsoft.com/office/drawing/2014/main" id="{AE255A2A-B0F0-7749-89DA-BBD8882E2137}"/>
                </a:ext>
              </a:extLst>
            </p:cNvPr>
            <p:cNvSpPr txBox="1"/>
            <p:nvPr/>
          </p:nvSpPr>
          <p:spPr>
            <a:xfrm>
              <a:off x="5019171" y="676424"/>
              <a:ext cx="70083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50">
                  <a:solidFill>
                    <a:schemeClr val="bg1"/>
                  </a:solidFill>
                </a:rPr>
                <a:t>DISEÑO</a:t>
              </a:r>
            </a:p>
          </p:txBody>
        </p:sp>
        <p:sp>
          <p:nvSpPr>
            <p:cNvPr id="109" name="Rectángulo 108">
              <a:extLst>
                <a:ext uri="{FF2B5EF4-FFF2-40B4-BE49-F238E27FC236}">
                  <a16:creationId xmlns:a16="http://schemas.microsoft.com/office/drawing/2014/main" id="{CD8458FA-6B66-8942-9716-CC265B5C2341}"/>
                </a:ext>
              </a:extLst>
            </p:cNvPr>
            <p:cNvSpPr/>
            <p:nvPr/>
          </p:nvSpPr>
          <p:spPr>
            <a:xfrm>
              <a:off x="5834059" y="558417"/>
              <a:ext cx="678616" cy="5723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0" name="CuadroTexto 109">
              <a:extLst>
                <a:ext uri="{FF2B5EF4-FFF2-40B4-BE49-F238E27FC236}">
                  <a16:creationId xmlns:a16="http://schemas.microsoft.com/office/drawing/2014/main" id="{7387F27E-3838-BC44-9E2B-AFCA23E881AE}"/>
                </a:ext>
              </a:extLst>
            </p:cNvPr>
            <p:cNvSpPr txBox="1"/>
            <p:nvPr/>
          </p:nvSpPr>
          <p:spPr>
            <a:xfrm>
              <a:off x="5785974" y="674401"/>
              <a:ext cx="7857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800"/>
                <a:t>EXPRESIÓN</a:t>
              </a:r>
            </a:p>
            <a:p>
              <a:pPr algn="ctr"/>
              <a:r>
                <a:rPr lang="es-MX" sz="800"/>
                <a:t>CULTURAL</a:t>
              </a:r>
            </a:p>
          </p:txBody>
        </p:sp>
        <p:sp>
          <p:nvSpPr>
            <p:cNvPr id="111" name="Rectángulo 110">
              <a:extLst>
                <a:ext uri="{FF2B5EF4-FFF2-40B4-BE49-F238E27FC236}">
                  <a16:creationId xmlns:a16="http://schemas.microsoft.com/office/drawing/2014/main" id="{69CCC98E-D7E4-A344-87A8-8D85C18DF8DE}"/>
                </a:ext>
              </a:extLst>
            </p:cNvPr>
            <p:cNvSpPr/>
            <p:nvPr/>
          </p:nvSpPr>
          <p:spPr>
            <a:xfrm>
              <a:off x="6662919" y="580385"/>
              <a:ext cx="678616" cy="572326"/>
            </a:xfrm>
            <a:prstGeom prst="rect">
              <a:avLst/>
            </a:prstGeom>
            <a:solidFill>
              <a:srgbClr val="FF259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4" name="CuadroTexto 113">
              <a:extLst>
                <a:ext uri="{FF2B5EF4-FFF2-40B4-BE49-F238E27FC236}">
                  <a16:creationId xmlns:a16="http://schemas.microsoft.com/office/drawing/2014/main" id="{D73D1148-492B-2C41-90FE-BF32C3568FFC}"/>
                </a:ext>
              </a:extLst>
            </p:cNvPr>
            <p:cNvSpPr txBox="1"/>
            <p:nvPr/>
          </p:nvSpPr>
          <p:spPr>
            <a:xfrm>
              <a:off x="6695627" y="685451"/>
              <a:ext cx="6751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000">
                  <a:solidFill>
                    <a:schemeClr val="bg1"/>
                  </a:solidFill>
                </a:rPr>
                <a:t>OTROS </a:t>
              </a:r>
            </a:p>
            <a:p>
              <a:pPr algn="ctr"/>
              <a:r>
                <a:rPr lang="es-MX" sz="1000">
                  <a:solidFill>
                    <a:schemeClr val="bg1"/>
                  </a:solidFill>
                </a:rPr>
                <a:t>USOS</a:t>
              </a:r>
            </a:p>
          </p:txBody>
        </p:sp>
        <p:sp>
          <p:nvSpPr>
            <p:cNvPr id="115" name="Rectángulo 114">
              <a:extLst>
                <a:ext uri="{FF2B5EF4-FFF2-40B4-BE49-F238E27FC236}">
                  <a16:creationId xmlns:a16="http://schemas.microsoft.com/office/drawing/2014/main" id="{F8CECCE7-7C72-0145-B86C-9884908B1FBC}"/>
                </a:ext>
              </a:extLst>
            </p:cNvPr>
            <p:cNvSpPr/>
            <p:nvPr/>
          </p:nvSpPr>
          <p:spPr>
            <a:xfrm>
              <a:off x="7491777" y="588963"/>
              <a:ext cx="678616" cy="57232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6" name="CuadroTexto 115">
              <a:extLst>
                <a:ext uri="{FF2B5EF4-FFF2-40B4-BE49-F238E27FC236}">
                  <a16:creationId xmlns:a16="http://schemas.microsoft.com/office/drawing/2014/main" id="{FC745DC9-AA80-7D41-8246-1DC1FB0D1508}"/>
                </a:ext>
              </a:extLst>
            </p:cNvPr>
            <p:cNvSpPr txBox="1"/>
            <p:nvPr/>
          </p:nvSpPr>
          <p:spPr>
            <a:xfrm>
              <a:off x="7422614" y="764527"/>
              <a:ext cx="81945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900">
                  <a:solidFill>
                    <a:schemeClr val="bg1"/>
                  </a:solidFill>
                </a:rPr>
                <a:t>COMERCIO</a:t>
              </a:r>
            </a:p>
          </p:txBody>
        </p:sp>
        <p:sp>
          <p:nvSpPr>
            <p:cNvPr id="117" name="Rectángulo 116">
              <a:extLst>
                <a:ext uri="{FF2B5EF4-FFF2-40B4-BE49-F238E27FC236}">
                  <a16:creationId xmlns:a16="http://schemas.microsoft.com/office/drawing/2014/main" id="{C73FB518-7290-BB4D-81C8-1F23E7061F44}"/>
                </a:ext>
              </a:extLst>
            </p:cNvPr>
            <p:cNvSpPr/>
            <p:nvPr/>
          </p:nvSpPr>
          <p:spPr>
            <a:xfrm>
              <a:off x="8323819" y="594002"/>
              <a:ext cx="678616" cy="572326"/>
            </a:xfrm>
            <a:prstGeom prst="rect">
              <a:avLst/>
            </a:prstGeom>
            <a:solidFill>
              <a:srgbClr val="FFBB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9" name="CuadroTexto 118">
              <a:extLst>
                <a:ext uri="{FF2B5EF4-FFF2-40B4-BE49-F238E27FC236}">
                  <a16:creationId xmlns:a16="http://schemas.microsoft.com/office/drawing/2014/main" id="{28816F78-1C67-9540-919D-2C0962997681}"/>
                </a:ext>
              </a:extLst>
            </p:cNvPr>
            <p:cNvSpPr txBox="1"/>
            <p:nvPr/>
          </p:nvSpPr>
          <p:spPr>
            <a:xfrm>
              <a:off x="8291358" y="712586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900"/>
                <a:t>NICHO DE</a:t>
              </a:r>
            </a:p>
            <a:p>
              <a:pPr algn="ctr"/>
              <a:r>
                <a:rPr lang="es-MX" sz="900"/>
                <a:t>MERCADO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04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lvia template">
  <a:themeElements>
    <a:clrScheme name="Custom 347">
      <a:dk1>
        <a:srgbClr val="222222"/>
      </a:dk1>
      <a:lt1>
        <a:srgbClr val="FFFFFF"/>
      </a:lt1>
      <a:dk2>
        <a:srgbClr val="111111"/>
      </a:dk2>
      <a:lt2>
        <a:srgbClr val="FFFFFF"/>
      </a:lt2>
      <a:accent1>
        <a:srgbClr val="F20122"/>
      </a:accent1>
      <a:accent2>
        <a:srgbClr val="CA0000"/>
      </a:accent2>
      <a:accent3>
        <a:srgbClr val="FF6A00"/>
      </a:accent3>
      <a:accent4>
        <a:srgbClr val="FF9F00"/>
      </a:accent4>
      <a:accent5>
        <a:srgbClr val="999999"/>
      </a:accent5>
      <a:accent6>
        <a:srgbClr val="D9D9D9"/>
      </a:accent6>
      <a:hlink>
        <a:srgbClr val="F2012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3924</TotalTime>
  <Words>816</Words>
  <Application>Microsoft Macintosh PowerPoint</Application>
  <PresentationFormat>Presentación en pantalla (16:9)</PresentationFormat>
  <Paragraphs>608</Paragraphs>
  <Slides>34</Slides>
  <Notes>32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1" baseType="lpstr">
      <vt:lpstr>Lato Black</vt:lpstr>
      <vt:lpstr>Lato</vt:lpstr>
      <vt:lpstr>Corbel</vt:lpstr>
      <vt:lpstr>Arial</vt:lpstr>
      <vt:lpstr>Lato Light</vt:lpstr>
      <vt:lpstr>Wingdings</vt:lpstr>
      <vt:lpstr>Silvia template</vt:lpstr>
      <vt:lpstr>Una nueva estrategia de promoción comercial para las mypes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ESTRATEGIAS MOTIVACIONALES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Una nueva estrategia de promoción comercial para las mypes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nueva estrategia de promoción commercial para las mypes</dc:title>
  <cp:lastModifiedBy>MARIO LOPEZ ESPINOSA</cp:lastModifiedBy>
  <cp:revision>54</cp:revision>
  <dcterms:modified xsi:type="dcterms:W3CDTF">2020-07-15T23:03:11Z</dcterms:modified>
</cp:coreProperties>
</file>