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2" r:id="rId3"/>
    <p:sldId id="273" r:id="rId4"/>
    <p:sldId id="274" r:id="rId5"/>
    <p:sldId id="260" r:id="rId6"/>
    <p:sldId id="265" r:id="rId7"/>
    <p:sldId id="264" r:id="rId8"/>
    <p:sldId id="275" r:id="rId9"/>
    <p:sldId id="346" r:id="rId10"/>
    <p:sldId id="362" r:id="rId11"/>
    <p:sldId id="363" r:id="rId12"/>
    <p:sldId id="364" r:id="rId13"/>
    <p:sldId id="301" r:id="rId14"/>
    <p:sldId id="651" r:id="rId15"/>
    <p:sldId id="410" r:id="rId16"/>
    <p:sldId id="419" r:id="rId17"/>
    <p:sldId id="649" r:id="rId18"/>
    <p:sldId id="481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AEA2F-147C-BE4A-8A2C-49BBFF97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B908EA-5D45-9146-AC7C-812824642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B5D48-4245-A648-9DB6-97F6A89E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596B82-F828-D142-B057-51BCD751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80687A-FE14-824C-8BD9-EB7AAED0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0D7C8-009C-2841-9272-798B1BDD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BF05AA-5DE5-DF44-8D40-1CAE925F1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CFCF5-397A-2449-9429-D2D74695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1C084-7CC8-A54A-BE17-12FC01A2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79C86-8EA4-2444-A91D-593145EC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87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B5A22A-F7D0-9646-BB6E-BCE2F932A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A6BE65-1331-C94F-A76A-5FDDD5FA0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05E16-9B18-5849-AADA-BC2C9C89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E9657B-1540-A146-A104-77E9C95A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7FE93-BA2F-F841-9E9F-9DD88BE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7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E6DA6-9225-0B45-8726-59E939F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EB8C9-E451-E44B-9147-B7B368FC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8BD0C-5C82-7446-81EB-A8B9FC62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64613-EDD1-0548-B5A9-AB057B87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75C6B-48E6-3F46-958A-AB69A21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89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945B7-A798-7440-951E-72328EC9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F58C8-18DC-1348-9403-4CA4E7BE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84389-0A95-C641-AC3E-505CF082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02F87-880D-4241-8D54-272838DC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47026-AB35-9140-A424-7340CFC4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6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91E0E-7CE1-A34C-8C4C-122054FC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13633-3A49-9E4B-9F25-8B9E5E624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3C3D8F-A245-1E4D-961A-4D14B408A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95FAC4-EEA2-1348-9BCD-5D241556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D6C3E7-A6DE-BB4D-801B-0B8C9BEC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BE712-46B0-D147-8A1A-70F2F5C7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1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5FB0-B7AF-D647-9855-103A0B50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09DAC0-DAF1-B34A-81DD-2F193E34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4AC66-0397-4C42-9792-2F3C0EDEA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DFDBD-B07B-E843-B4A0-3F933C771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4429F4-3B07-6148-8AA1-8DCCAC9E4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5BC500-78A5-1744-82BB-79A8F36C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617804-E629-074B-A4BF-BC519B77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C7F3DE-BE92-B044-A84E-4E822D4E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88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751E9-9C08-9546-8041-4059EAC0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01CF66-4FFF-9B47-BF64-ED6358A1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1907DF-6B31-A241-8486-92C0614E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E92A61-3B13-8D40-BF7B-FEA4A602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0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675BB7-E7BA-1346-84C5-4C8DF4C1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3884F-F328-5942-9738-721986A9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706408-BB6E-D44E-8A97-99DD6859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7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08399-4322-BC43-B39D-BB7BE354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2E12B-6C8E-F849-A58C-C32007BD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0BBE64-B09F-5048-86FF-27AA62BAE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862B93-61B0-2042-8672-DAC0CA94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3D98DF-476B-9748-95F8-CBC8335F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857884-EA2F-A548-B972-0EA04472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59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D06DA-0D35-1C49-8C1D-8A66197E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35F1B-D303-4845-84DB-F7240CECD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058FD8-7599-3242-8B36-2D17DBC9B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12ADF9-BAB9-C541-8984-8D029667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C04D30-7D4C-A741-86FC-B7D7CEEF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A045F-2FB6-F446-891C-253EB353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5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02E2E9-9AA8-4241-9384-0362F1F0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DA2E60-5A80-A948-BAB9-5C96FE5C4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C5E01F-A3D1-2047-829F-343F28B3F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C310-AACE-4944-8449-726880D440CB}" type="datetimeFigureOut">
              <a:rPr lang="es-MX" smtClean="0"/>
              <a:t>09/07/20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2DCA3-58F8-A747-B7D5-A0ED9FDB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03A94-0DA4-4E43-A000-302BED63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2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EF89447-379F-3A45-9783-A7C378C06489}"/>
              </a:ext>
            </a:extLst>
          </p:cNvPr>
          <p:cNvGrpSpPr/>
          <p:nvPr/>
        </p:nvGrpSpPr>
        <p:grpSpPr>
          <a:xfrm>
            <a:off x="4294006" y="2421924"/>
            <a:ext cx="7083016" cy="3284911"/>
            <a:chOff x="4294006" y="2421924"/>
            <a:chExt cx="7083016" cy="328491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D54A332-4284-4E4E-95F5-5319C738FE9E}"/>
                </a:ext>
              </a:extLst>
            </p:cNvPr>
            <p:cNvSpPr txBox="1"/>
            <p:nvPr/>
          </p:nvSpPr>
          <p:spPr>
            <a:xfrm>
              <a:off x="4294006" y="2421924"/>
              <a:ext cx="40982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dirty="0">
                  <a:solidFill>
                    <a:schemeClr val="bg1"/>
                  </a:solidFill>
                </a:rPr>
                <a:t>CESTERÍA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C1C5B1E-5D5E-D44D-BED3-807E80C6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4791" y="4992130"/>
              <a:ext cx="2452231" cy="71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3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SOMBRERO PUE 1.jpg">
            <a:extLst>
              <a:ext uri="{FF2B5EF4-FFF2-40B4-BE49-F238E27FC236}">
                <a16:creationId xmlns:a16="http://schemas.microsoft.com/office/drawing/2014/main" id="{73F1BB2F-0A1C-D74C-B63E-7D594444C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17" y="515750"/>
            <a:ext cx="4665026" cy="58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SOMBRERO PUE 4.jpg">
            <a:extLst>
              <a:ext uri="{FF2B5EF4-FFF2-40B4-BE49-F238E27FC236}">
                <a16:creationId xmlns:a16="http://schemas.microsoft.com/office/drawing/2014/main" id="{47729696-D9B5-8B4B-807B-19C7CCB9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5" y="467850"/>
            <a:ext cx="3978876" cy="59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SOMBRERO PUE 2.jpg">
            <a:extLst>
              <a:ext uri="{FF2B5EF4-FFF2-40B4-BE49-F238E27FC236}">
                <a16:creationId xmlns:a16="http://schemas.microsoft.com/office/drawing/2014/main" id="{FBDCCE52-326F-E94A-8A4F-6B814FAB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7" y="479382"/>
            <a:ext cx="4119125" cy="589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SOMBREROS X4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734" y="706445"/>
            <a:ext cx="3621936" cy="54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4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LÓPEZ ESPINOSA\Documents\HIDALGO\ESPECIAL\SOMBRERO HIDALGO 3.jpg">
            <a:extLst>
              <a:ext uri="{FF2B5EF4-FFF2-40B4-BE49-F238E27FC236}">
                <a16:creationId xmlns:a16="http://schemas.microsoft.com/office/drawing/2014/main" id="{92BD412E-F219-8143-99E0-394962B2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822" y="739712"/>
            <a:ext cx="5498863" cy="5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5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C85A93-C0B1-FD40-A1CA-E9FA28AC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8" y="365528"/>
            <a:ext cx="3837265" cy="62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CESTO Q 1.jpg">
            <a:extLst>
              <a:ext uri="{FF2B5EF4-FFF2-40B4-BE49-F238E27FC236}">
                <a16:creationId xmlns:a16="http://schemas.microsoft.com/office/drawing/2014/main" id="{C26176FD-298F-DE48-9554-EA24A6C7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00" y="843276"/>
            <a:ext cx="6699465" cy="49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ESTERÍA Bph.jpg">
            <a:extLst>
              <a:ext uri="{FF2B5EF4-FFF2-40B4-BE49-F238E27FC236}">
                <a16:creationId xmlns:a16="http://schemas.microsoft.com/office/drawing/2014/main" id="{38A437DA-5060-A744-9644-E24E4155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53" y="896257"/>
            <a:ext cx="7619693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ESTERÍA 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26" y="1360955"/>
            <a:ext cx="6512271" cy="39425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84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26" y="787126"/>
            <a:ext cx="5283748" cy="52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4069" y="997553"/>
            <a:ext cx="6483860" cy="48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690" y="992768"/>
            <a:ext cx="6496619" cy="48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85.JPG">
            <a:extLst>
              <a:ext uri="{FF2B5EF4-FFF2-40B4-BE49-F238E27FC236}">
                <a16:creationId xmlns:a16="http://schemas.microsoft.com/office/drawing/2014/main" id="{C5302B80-505A-504E-B472-C4CE3283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08" y="413951"/>
            <a:ext cx="8040129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20.JPG">
            <a:extLst>
              <a:ext uri="{FF2B5EF4-FFF2-40B4-BE49-F238E27FC236}">
                <a16:creationId xmlns:a16="http://schemas.microsoft.com/office/drawing/2014/main" id="{AE93F84F-230B-B64D-A8C8-E9FA2DC89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2" y="420129"/>
            <a:ext cx="8023656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10.JPG">
            <a:extLst>
              <a:ext uri="{FF2B5EF4-FFF2-40B4-BE49-F238E27FC236}">
                <a16:creationId xmlns:a16="http://schemas.microsoft.com/office/drawing/2014/main" id="{DA514536-9A96-2A46-9E23-A3C92545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24" y="387693"/>
            <a:ext cx="8110151" cy="60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3626" y="1237220"/>
            <a:ext cx="5844747" cy="4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CANASTAS X 3 Puebla.jpg">
            <a:extLst>
              <a:ext uri="{FF2B5EF4-FFF2-40B4-BE49-F238E27FC236}">
                <a16:creationId xmlns:a16="http://schemas.microsoft.com/office/drawing/2014/main" id="{023DD61E-8CDA-E04E-A219-3D5A07A0A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984"/>
            <a:ext cx="6363730" cy="55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Macintosh PowerPoint</Application>
  <PresentationFormat>Panorámica</PresentationFormat>
  <Paragraphs>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4</cp:revision>
  <dcterms:created xsi:type="dcterms:W3CDTF">2020-07-03T23:39:10Z</dcterms:created>
  <dcterms:modified xsi:type="dcterms:W3CDTF">2020-07-09T18:39:42Z</dcterms:modified>
</cp:coreProperties>
</file>