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716" r:id="rId3"/>
    <p:sldId id="717" r:id="rId4"/>
    <p:sldId id="719" r:id="rId5"/>
    <p:sldId id="720" r:id="rId6"/>
    <p:sldId id="721" r:id="rId7"/>
    <p:sldId id="722" r:id="rId8"/>
    <p:sldId id="723" r:id="rId9"/>
    <p:sldId id="724" r:id="rId10"/>
    <p:sldId id="726" r:id="rId11"/>
    <p:sldId id="727" r:id="rId12"/>
    <p:sldId id="725" r:id="rId13"/>
    <p:sldId id="728" r:id="rId14"/>
    <p:sldId id="729" r:id="rId15"/>
    <p:sldId id="730" r:id="rId16"/>
    <p:sldId id="731" r:id="rId17"/>
    <p:sldId id="732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53731D-D185-9F4E-8F7D-3EC7B9636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FBAE51-41C2-354F-8642-F5806690B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D35BB4-54D1-3447-B455-B2BCA16D3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E37C-E0B7-4044-99AB-37CA652F930F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099455-56E8-694D-924B-CDE7A050B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D463A5-F8CB-5F48-B932-78664F72F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9B8D-D5D9-3943-9861-E924C9F0A2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613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31E72-49D9-D043-83DE-7D01EA04A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130566-B504-B440-8103-3622377B2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6181F1-3DC8-A64E-9439-BE52AB134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E37C-E0B7-4044-99AB-37CA652F930F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6B5105-5A9D-D84B-B0AF-70E07A709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5C49FD-A6BF-8443-AC9B-D6CBAB867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9B8D-D5D9-3943-9861-E924C9F0A2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307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A9F304-5650-DB44-80B9-CD9740CB97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70A32C-D39D-8A4B-BBDC-A633A96EE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385DFB-59AF-3948-999E-FAD7CFC6F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E37C-E0B7-4044-99AB-37CA652F930F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1CA641-59F1-1343-91C6-509FABA1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C33A98-0A5D-FE46-9920-BE32D636F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9B8D-D5D9-3943-9861-E924C9F0A2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317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8D2AC3-1C2C-7D48-BE8B-9998B371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6FCDDC-CEBE-AC47-9A5F-F02D2DAEE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A392E4-54AB-C744-993A-EC8695D5F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E37C-E0B7-4044-99AB-37CA652F930F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4EA76B-C372-444D-A3B7-C441E43D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16566A-AAE2-DD47-B2A2-98FAFC160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9B8D-D5D9-3943-9861-E924C9F0A2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032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40FCB-D249-0341-A5BD-1ADBA5DB2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9E6D81-2CB4-774B-99D7-0E6A11BC9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D10508-FFB9-2643-B1F3-45D7FC09B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E37C-E0B7-4044-99AB-37CA652F930F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6F62DD-5BE8-B84D-94DC-048FE401C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FF3F2A-5978-D442-B67D-45029DB1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9B8D-D5D9-3943-9861-E924C9F0A2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774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5A7C52-B6D7-4240-9564-4A664145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9B5CCD-CEC7-1544-914B-8223B31FE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E1B7CC-8386-0F4A-987F-B64F69608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F59E93-48E5-2B43-98AE-803C4D06C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E37C-E0B7-4044-99AB-37CA652F930F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D64B7B-FBA8-E649-965E-BC4A7C1DA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EFE650-A448-6D43-BE43-8A6C00EE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9B8D-D5D9-3943-9861-E924C9F0A2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377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DC8E1-C6E3-AD4F-A355-C9C0012F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F20703-8138-884F-B3BA-4460D95B6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799A2B-8279-0044-BB2A-B2D001366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ABF1C1-C382-4247-B7BB-6A29ADE0E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37EEDF0-4C0D-DB42-AE93-067D5B8B3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8CD5846-5FEB-2B4B-AB09-07B94C8D3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E37C-E0B7-4044-99AB-37CA652F930F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68FC70-B9F2-9946-A6C9-4714D3963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1C84FDC-D079-1441-9022-AD35883B0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9B8D-D5D9-3943-9861-E924C9F0A2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863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4D76CD-9DDA-8A4D-8292-09815C92C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2C855F-5A27-7643-BE49-98F9A80E6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E37C-E0B7-4044-99AB-37CA652F930F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F048B39-ACFE-A547-AC3A-22BE45C0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91FD7FF-DB87-8245-BCB5-F35EB137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9B8D-D5D9-3943-9861-E924C9F0A2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610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7FCDB3D-63E6-7644-8F0E-F81C370AC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E37C-E0B7-4044-99AB-37CA652F930F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54E9DF-7E65-EB4F-A8EA-B5BBA10C5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6E194A-0C40-AF42-A7EC-0D5338F06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9B8D-D5D9-3943-9861-E924C9F0A2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46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DD6980-7FEC-8840-A0D5-8B60D193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FA359A-FCA3-5447-8EF2-7300D820A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86FE3A-FF5D-1E40-BE9F-255E77660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BFEF42-3E00-264A-BC72-7B707950D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E37C-E0B7-4044-99AB-37CA652F930F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2E8758-6C3D-EF44-86C1-A060EA48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AB0412-7731-2F41-8F30-2443A5D3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9B8D-D5D9-3943-9861-E924C9F0A2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106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F1A4E-3F51-634C-8CF3-A9808A973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38DCC7A-CDB6-404D-828D-9C05BB6D89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9782DA-35C6-8C40-86E5-6B71DFD25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C4FD05-D530-7F43-AD12-A1E79FECA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E37C-E0B7-4044-99AB-37CA652F930F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B56B8C-A952-A34C-AC72-1BD724FEA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3FD3E5-7560-4443-A363-05F5B2618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9B8D-D5D9-3943-9861-E924C9F0A2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001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7B9824D-6A8C-A44C-B1F6-E97F50EC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2AC250-104A-9045-ABE9-E92A30CE6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A98DE8-6AA5-0E49-9C14-53369EF35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6E37C-E0B7-4044-99AB-37CA652F930F}" type="datetimeFigureOut">
              <a:rPr lang="es-MX" smtClean="0"/>
              <a:t>08/07/20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509F58-F4AD-CA43-A757-DB608AE29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2ABD07-1B82-F14D-A3D3-D60653570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D9B8D-D5D9-3943-9861-E924C9F0A2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147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DA0F7AA-8213-6D40-9F94-229252A1F8AF}"/>
              </a:ext>
            </a:extLst>
          </p:cNvPr>
          <p:cNvGrpSpPr/>
          <p:nvPr/>
        </p:nvGrpSpPr>
        <p:grpSpPr>
          <a:xfrm>
            <a:off x="4287794" y="2879125"/>
            <a:ext cx="7089229" cy="2827710"/>
            <a:chOff x="4287794" y="2879125"/>
            <a:chExt cx="7089229" cy="2827710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EE74AF58-4FA9-7743-A474-0C7F86DB4CA0}"/>
                </a:ext>
              </a:extLst>
            </p:cNvPr>
            <p:cNvSpPr txBox="1"/>
            <p:nvPr/>
          </p:nvSpPr>
          <p:spPr>
            <a:xfrm>
              <a:off x="4287794" y="2879125"/>
              <a:ext cx="441967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5400" dirty="0">
                  <a:solidFill>
                    <a:schemeClr val="bg1"/>
                  </a:solidFill>
                </a:rPr>
                <a:t>HOJA DE MAIÍZ</a:t>
              </a:r>
            </a:p>
          </p:txBody>
        </p:sp>
        <p:pic>
          <p:nvPicPr>
            <p:cNvPr id="3" name="Imagen 2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3DF93E98-F772-714A-A7BE-995137AF8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54065" y="5117242"/>
              <a:ext cx="2022958" cy="589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376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6E72082-F462-594F-96D0-A250D24DA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809" y="235533"/>
            <a:ext cx="4701208" cy="627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4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CE293F5-FA58-E74F-B756-60D9E4244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148" y="526977"/>
            <a:ext cx="4293704" cy="582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9BE56DE-8174-014C-A20F-AAC76D9A4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227" y="521487"/>
            <a:ext cx="3985590" cy="598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8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23203D3-E7F9-1846-8E4C-928964051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86" y="715617"/>
            <a:ext cx="6057784" cy="55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8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0E620F1-DEEF-9548-806A-A1C2DDCA2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529" y="874643"/>
            <a:ext cx="5416827" cy="541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6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759A2F0-16C4-C34A-9431-CB72A85D0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785" y="854765"/>
            <a:ext cx="5844392" cy="546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2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CE92A8F-2AE0-F641-8A50-410D15EDB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417" y="914399"/>
            <a:ext cx="6904383" cy="517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0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DA0F7AA-8213-6D40-9F94-229252A1F8AF}"/>
              </a:ext>
            </a:extLst>
          </p:cNvPr>
          <p:cNvGrpSpPr/>
          <p:nvPr/>
        </p:nvGrpSpPr>
        <p:grpSpPr>
          <a:xfrm>
            <a:off x="4287794" y="2879125"/>
            <a:ext cx="7089229" cy="2827710"/>
            <a:chOff x="4287794" y="2879125"/>
            <a:chExt cx="7089229" cy="2827710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EE74AF58-4FA9-7743-A474-0C7F86DB4CA0}"/>
                </a:ext>
              </a:extLst>
            </p:cNvPr>
            <p:cNvSpPr txBox="1"/>
            <p:nvPr/>
          </p:nvSpPr>
          <p:spPr>
            <a:xfrm>
              <a:off x="4287794" y="2879125"/>
              <a:ext cx="441967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5400" dirty="0">
                  <a:solidFill>
                    <a:schemeClr val="bg1"/>
                  </a:solidFill>
                </a:rPr>
                <a:t>HOJA DE MAIÍZ</a:t>
              </a:r>
            </a:p>
          </p:txBody>
        </p:sp>
        <p:pic>
          <p:nvPicPr>
            <p:cNvPr id="3" name="Imagen 2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3DF93E98-F772-714A-A7BE-995137AF8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54065" y="5117242"/>
              <a:ext cx="2022958" cy="589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083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OJA MAIZ 1.jpg">
            <a:extLst>
              <a:ext uri="{FF2B5EF4-FFF2-40B4-BE49-F238E27FC236}">
                <a16:creationId xmlns:a16="http://schemas.microsoft.com/office/drawing/2014/main" id="{31838F17-8B94-BB42-BCA8-D1CA6BA85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88" y="275291"/>
            <a:ext cx="3274423" cy="630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1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maiz1.jpg">
            <a:extLst>
              <a:ext uri="{FF2B5EF4-FFF2-40B4-BE49-F238E27FC236}">
                <a16:creationId xmlns:a16="http://schemas.microsoft.com/office/drawing/2014/main" id="{6D2C9721-48AB-A642-9DF0-CD4329AB8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503" y="919096"/>
            <a:ext cx="7098993" cy="472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5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maiz 6.jpg">
            <a:extLst>
              <a:ext uri="{FF2B5EF4-FFF2-40B4-BE49-F238E27FC236}">
                <a16:creationId xmlns:a16="http://schemas.microsoft.com/office/drawing/2014/main" id="{A5A3F8DC-6B4F-864F-A68A-4FAAE5285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21" y="624064"/>
            <a:ext cx="7818158" cy="560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5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maiz41.jpg">
            <a:extLst>
              <a:ext uri="{FF2B5EF4-FFF2-40B4-BE49-F238E27FC236}">
                <a16:creationId xmlns:a16="http://schemas.microsoft.com/office/drawing/2014/main" id="{9E1751FD-BF04-4A4B-8117-5544A08DD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3" y="1141349"/>
            <a:ext cx="6662057" cy="49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0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hecho de madera, interior, tabla, silla&#10;&#10;Descripción generada automáticamente">
            <a:extLst>
              <a:ext uri="{FF2B5EF4-FFF2-40B4-BE49-F238E27FC236}">
                <a16:creationId xmlns:a16="http://schemas.microsoft.com/office/drawing/2014/main" id="{8EBE6B72-EC63-CD40-BC9B-5A038274C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0" y="381000"/>
            <a:ext cx="50419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8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maiz38.jpg">
            <a:extLst>
              <a:ext uri="{FF2B5EF4-FFF2-40B4-BE49-F238E27FC236}">
                <a16:creationId xmlns:a16="http://schemas.microsoft.com/office/drawing/2014/main" id="{93674B96-6B9C-8948-BB89-E4D2AE82B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68" y="178631"/>
            <a:ext cx="4881463" cy="650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4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maiz39.jpg">
            <a:extLst>
              <a:ext uri="{FF2B5EF4-FFF2-40B4-BE49-F238E27FC236}">
                <a16:creationId xmlns:a16="http://schemas.microsoft.com/office/drawing/2014/main" id="{2DAD3193-A68E-F64F-BA61-7FD7DE428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42" y="179173"/>
            <a:ext cx="4868831" cy="649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3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580393B-1507-1348-BA6F-3B23DE108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DABB478-0889-A845-B994-8BD50E782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087" y="387063"/>
            <a:ext cx="3962183" cy="595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7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</Words>
  <Application>Microsoft Macintosh PowerPoint</Application>
  <PresentationFormat>Panorámica</PresentationFormat>
  <Paragraphs>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LOPEZ ESPINOSA</dc:creator>
  <cp:lastModifiedBy>MARIO LOPEZ ESPINOSA</cp:lastModifiedBy>
  <cp:revision>4</cp:revision>
  <dcterms:created xsi:type="dcterms:W3CDTF">2020-07-05T18:06:17Z</dcterms:created>
  <dcterms:modified xsi:type="dcterms:W3CDTF">2020-07-08T16:31:11Z</dcterms:modified>
</cp:coreProperties>
</file>